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7" r:id="rId2"/>
    <p:sldId id="258" r:id="rId3"/>
    <p:sldId id="289" r:id="rId4"/>
    <p:sldId id="290" r:id="rId5"/>
    <p:sldId id="280" r:id="rId6"/>
    <p:sldId id="282" r:id="rId7"/>
    <p:sldId id="286" r:id="rId8"/>
    <p:sldId id="283" r:id="rId9"/>
    <p:sldId id="288" r:id="rId10"/>
    <p:sldId id="276" r:id="rId11"/>
    <p:sldId id="277" r:id="rId12"/>
    <p:sldId id="278" r:id="rId13"/>
    <p:sldId id="279" r:id="rId14"/>
    <p:sldId id="287" r:id="rId15"/>
    <p:sldId id="268" r:id="rId16"/>
    <p:sldId id="261" r:id="rId17"/>
    <p:sldId id="256" r:id="rId18"/>
    <p:sldId id="262" r:id="rId19"/>
    <p:sldId id="269" r:id="rId20"/>
    <p:sldId id="270" r:id="rId21"/>
    <p:sldId id="271" r:id="rId22"/>
  </p:sldIdLst>
  <p:sldSz cx="9144000" cy="6858000" type="screen4x3"/>
  <p:notesSz cx="6858000" cy="9144000"/>
  <p:defaultTextStyle>
    <a:defPPr>
      <a:defRPr lang="vi-VN"/>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6600CC"/>
    <a:srgbClr val="CC3300"/>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54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FC232A62-F2D7-4F7A-AF02-EFF28650E410}"/>
              </a:ext>
            </a:extLst>
          </p:cNvPr>
          <p:cNvSpPr>
            <a:spLocks noGrp="1"/>
          </p:cNvSpPr>
          <p:nvPr>
            <p:ph type="dt" sz="half" idx="10"/>
          </p:nvPr>
        </p:nvSpPr>
        <p:spPr/>
        <p:txBody>
          <a:bodyPr/>
          <a:lstStyle>
            <a:lvl1pPr>
              <a:defRPr/>
            </a:lvl1pPr>
          </a:lstStyle>
          <a:p>
            <a:pPr>
              <a:defRPr/>
            </a:pPr>
            <a:fld id="{87D115DE-8965-4D83-BF87-6772F60D0526}" type="datetimeFigureOut">
              <a:rPr lang="vi-VN"/>
              <a:pPr>
                <a:defRPr/>
              </a:pPr>
              <a:t>14/10/2022</a:t>
            </a:fld>
            <a:endParaRPr lang="vi-VN"/>
          </a:p>
        </p:txBody>
      </p:sp>
      <p:sp>
        <p:nvSpPr>
          <p:cNvPr id="5" name="Footer Placeholder 4">
            <a:extLst>
              <a:ext uri="{FF2B5EF4-FFF2-40B4-BE49-F238E27FC236}">
                <a16:creationId xmlns:a16="http://schemas.microsoft.com/office/drawing/2014/main" id="{32750EE3-886A-4860-B31A-BA9EEA086807}"/>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128AD2F1-B2DA-4B03-82AC-A50B76DE6BF5}"/>
              </a:ext>
            </a:extLst>
          </p:cNvPr>
          <p:cNvSpPr>
            <a:spLocks noGrp="1"/>
          </p:cNvSpPr>
          <p:nvPr>
            <p:ph type="sldNum" sz="quarter" idx="12"/>
          </p:nvPr>
        </p:nvSpPr>
        <p:spPr/>
        <p:txBody>
          <a:bodyPr/>
          <a:lstStyle>
            <a:lvl1pPr>
              <a:defRPr/>
            </a:lvl1pPr>
          </a:lstStyle>
          <a:p>
            <a:fld id="{7FE30EDD-3C3E-40CB-9757-B087F674539E}" type="slidenum">
              <a:rPr lang="vi-VN" altLang="en-US"/>
              <a:pPr/>
              <a:t>‹#›</a:t>
            </a:fld>
            <a:endParaRPr lang="vi-VN" altLang="en-US"/>
          </a:p>
        </p:txBody>
      </p:sp>
    </p:spTree>
    <p:extLst>
      <p:ext uri="{BB962C8B-B14F-4D97-AF65-F5344CB8AC3E}">
        <p14:creationId xmlns:p14="http://schemas.microsoft.com/office/powerpoint/2010/main" val="800453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0C14FAE-371C-499A-9B08-A99835E5E17C}"/>
              </a:ext>
            </a:extLst>
          </p:cNvPr>
          <p:cNvSpPr>
            <a:spLocks noGrp="1"/>
          </p:cNvSpPr>
          <p:nvPr>
            <p:ph type="dt" sz="half" idx="10"/>
          </p:nvPr>
        </p:nvSpPr>
        <p:spPr/>
        <p:txBody>
          <a:bodyPr/>
          <a:lstStyle>
            <a:lvl1pPr>
              <a:defRPr/>
            </a:lvl1pPr>
          </a:lstStyle>
          <a:p>
            <a:pPr>
              <a:defRPr/>
            </a:pPr>
            <a:fld id="{1C174C85-7A8B-43EA-97A0-F0F7F40B0D8D}" type="datetimeFigureOut">
              <a:rPr lang="vi-VN"/>
              <a:pPr>
                <a:defRPr/>
              </a:pPr>
              <a:t>14/10/2022</a:t>
            </a:fld>
            <a:endParaRPr lang="vi-VN"/>
          </a:p>
        </p:txBody>
      </p:sp>
      <p:sp>
        <p:nvSpPr>
          <p:cNvPr id="5" name="Footer Placeholder 4">
            <a:extLst>
              <a:ext uri="{FF2B5EF4-FFF2-40B4-BE49-F238E27FC236}">
                <a16:creationId xmlns:a16="http://schemas.microsoft.com/office/drawing/2014/main" id="{CF58D993-0512-438E-B9D8-693E0CD50A6B}"/>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D7088295-9348-4BA7-AF45-07F1DB5EB2D6}"/>
              </a:ext>
            </a:extLst>
          </p:cNvPr>
          <p:cNvSpPr>
            <a:spLocks noGrp="1"/>
          </p:cNvSpPr>
          <p:nvPr>
            <p:ph type="sldNum" sz="quarter" idx="12"/>
          </p:nvPr>
        </p:nvSpPr>
        <p:spPr/>
        <p:txBody>
          <a:bodyPr/>
          <a:lstStyle>
            <a:lvl1pPr>
              <a:defRPr/>
            </a:lvl1pPr>
          </a:lstStyle>
          <a:p>
            <a:fld id="{C333664D-F07D-4930-A935-F7A368FAB34F}" type="slidenum">
              <a:rPr lang="vi-VN" altLang="en-US"/>
              <a:pPr/>
              <a:t>‹#›</a:t>
            </a:fld>
            <a:endParaRPr lang="vi-VN" altLang="en-US"/>
          </a:p>
        </p:txBody>
      </p:sp>
    </p:spTree>
    <p:extLst>
      <p:ext uri="{BB962C8B-B14F-4D97-AF65-F5344CB8AC3E}">
        <p14:creationId xmlns:p14="http://schemas.microsoft.com/office/powerpoint/2010/main" val="6795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C4DCCDC-0978-43EF-82F7-F614B6E9FD3E}"/>
              </a:ext>
            </a:extLst>
          </p:cNvPr>
          <p:cNvSpPr>
            <a:spLocks noGrp="1"/>
          </p:cNvSpPr>
          <p:nvPr>
            <p:ph type="dt" sz="half" idx="10"/>
          </p:nvPr>
        </p:nvSpPr>
        <p:spPr/>
        <p:txBody>
          <a:bodyPr/>
          <a:lstStyle>
            <a:lvl1pPr>
              <a:defRPr/>
            </a:lvl1pPr>
          </a:lstStyle>
          <a:p>
            <a:pPr>
              <a:defRPr/>
            </a:pPr>
            <a:fld id="{90EB29C6-AE7B-412B-A37B-D2D0EE8AFA90}" type="datetimeFigureOut">
              <a:rPr lang="vi-VN"/>
              <a:pPr>
                <a:defRPr/>
              </a:pPr>
              <a:t>14/10/2022</a:t>
            </a:fld>
            <a:endParaRPr lang="vi-VN"/>
          </a:p>
        </p:txBody>
      </p:sp>
      <p:sp>
        <p:nvSpPr>
          <p:cNvPr id="5" name="Footer Placeholder 4">
            <a:extLst>
              <a:ext uri="{FF2B5EF4-FFF2-40B4-BE49-F238E27FC236}">
                <a16:creationId xmlns:a16="http://schemas.microsoft.com/office/drawing/2014/main" id="{3889F3AA-DEAF-4BD6-BCCC-061C073DC0F0}"/>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5762F842-61FA-4B31-8A89-AF63C5364EE4}"/>
              </a:ext>
            </a:extLst>
          </p:cNvPr>
          <p:cNvSpPr>
            <a:spLocks noGrp="1"/>
          </p:cNvSpPr>
          <p:nvPr>
            <p:ph type="sldNum" sz="quarter" idx="12"/>
          </p:nvPr>
        </p:nvSpPr>
        <p:spPr/>
        <p:txBody>
          <a:bodyPr/>
          <a:lstStyle>
            <a:lvl1pPr>
              <a:defRPr/>
            </a:lvl1pPr>
          </a:lstStyle>
          <a:p>
            <a:fld id="{F22E4508-BD18-4DC7-A074-0AA51FAF1DC2}" type="slidenum">
              <a:rPr lang="vi-VN" altLang="en-US"/>
              <a:pPr/>
              <a:t>‹#›</a:t>
            </a:fld>
            <a:endParaRPr lang="vi-VN" altLang="en-US"/>
          </a:p>
        </p:txBody>
      </p:sp>
    </p:spTree>
    <p:extLst>
      <p:ext uri="{BB962C8B-B14F-4D97-AF65-F5344CB8AC3E}">
        <p14:creationId xmlns:p14="http://schemas.microsoft.com/office/powerpoint/2010/main" val="14880693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EEAB9D5E-F1C0-4B18-8F3A-CB16ECA07357}"/>
              </a:ext>
            </a:extLst>
          </p:cNvPr>
          <p:cNvSpPr>
            <a:spLocks noGrp="1"/>
          </p:cNvSpPr>
          <p:nvPr>
            <p:ph type="dt" sz="half" idx="10"/>
          </p:nvPr>
        </p:nvSpPr>
        <p:spPr/>
        <p:txBody>
          <a:bodyPr/>
          <a:lstStyle>
            <a:lvl1pPr>
              <a:defRPr/>
            </a:lvl1pPr>
          </a:lstStyle>
          <a:p>
            <a:pPr>
              <a:defRPr/>
            </a:pPr>
            <a:fld id="{EB1A3836-180A-443E-8FF5-04BCCAC757D5}" type="datetimeFigureOut">
              <a:rPr lang="vi-VN"/>
              <a:pPr>
                <a:defRPr/>
              </a:pPr>
              <a:t>14/10/2022</a:t>
            </a:fld>
            <a:endParaRPr lang="vi-VN"/>
          </a:p>
        </p:txBody>
      </p:sp>
      <p:sp>
        <p:nvSpPr>
          <p:cNvPr id="4" name="Footer Placeholder 4">
            <a:extLst>
              <a:ext uri="{FF2B5EF4-FFF2-40B4-BE49-F238E27FC236}">
                <a16:creationId xmlns:a16="http://schemas.microsoft.com/office/drawing/2014/main" id="{07951DC4-049B-466D-AF60-64D135D3A169}"/>
              </a:ext>
            </a:extLst>
          </p:cNvPr>
          <p:cNvSpPr>
            <a:spLocks noGrp="1"/>
          </p:cNvSpPr>
          <p:nvPr>
            <p:ph type="ftr" sz="quarter" idx="11"/>
          </p:nvPr>
        </p:nvSpPr>
        <p:spPr/>
        <p:txBody>
          <a:bodyPr/>
          <a:lstStyle>
            <a:lvl1pPr>
              <a:defRPr/>
            </a:lvl1pPr>
          </a:lstStyle>
          <a:p>
            <a:pPr>
              <a:defRPr/>
            </a:pPr>
            <a:endParaRPr lang="vi-VN"/>
          </a:p>
        </p:txBody>
      </p:sp>
      <p:sp>
        <p:nvSpPr>
          <p:cNvPr id="5" name="Slide Number Placeholder 5">
            <a:extLst>
              <a:ext uri="{FF2B5EF4-FFF2-40B4-BE49-F238E27FC236}">
                <a16:creationId xmlns:a16="http://schemas.microsoft.com/office/drawing/2014/main" id="{400FDB87-ED99-4BCF-A75B-6EF8EB868FA7}"/>
              </a:ext>
            </a:extLst>
          </p:cNvPr>
          <p:cNvSpPr>
            <a:spLocks noGrp="1"/>
          </p:cNvSpPr>
          <p:nvPr>
            <p:ph type="sldNum" sz="quarter" idx="12"/>
          </p:nvPr>
        </p:nvSpPr>
        <p:spPr/>
        <p:txBody>
          <a:bodyPr/>
          <a:lstStyle>
            <a:lvl1pPr>
              <a:defRPr/>
            </a:lvl1pPr>
          </a:lstStyle>
          <a:p>
            <a:fld id="{5D74DAC3-752D-4184-8582-5FB6270256AD}" type="slidenum">
              <a:rPr lang="vi-VN" altLang="en-US"/>
              <a:pPr/>
              <a:t>‹#›</a:t>
            </a:fld>
            <a:endParaRPr lang="vi-VN" altLang="en-US"/>
          </a:p>
        </p:txBody>
      </p:sp>
    </p:spTree>
    <p:extLst>
      <p:ext uri="{BB962C8B-B14F-4D97-AF65-F5344CB8AC3E}">
        <p14:creationId xmlns:p14="http://schemas.microsoft.com/office/powerpoint/2010/main" val="3594099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800A554-39FD-41C7-AED4-39DE062B2810}"/>
              </a:ext>
            </a:extLst>
          </p:cNvPr>
          <p:cNvSpPr>
            <a:spLocks noGrp="1"/>
          </p:cNvSpPr>
          <p:nvPr>
            <p:ph type="dt" sz="half" idx="10"/>
          </p:nvPr>
        </p:nvSpPr>
        <p:spPr/>
        <p:txBody>
          <a:bodyPr/>
          <a:lstStyle>
            <a:lvl1pPr>
              <a:defRPr/>
            </a:lvl1pPr>
          </a:lstStyle>
          <a:p>
            <a:pPr>
              <a:defRPr/>
            </a:pPr>
            <a:fld id="{4F81F1E6-0E7A-4054-A1DA-949C9B385EA0}" type="datetimeFigureOut">
              <a:rPr lang="vi-VN"/>
              <a:pPr>
                <a:defRPr/>
              </a:pPr>
              <a:t>14/10/2022</a:t>
            </a:fld>
            <a:endParaRPr lang="vi-VN"/>
          </a:p>
        </p:txBody>
      </p:sp>
      <p:sp>
        <p:nvSpPr>
          <p:cNvPr id="5" name="Footer Placeholder 4">
            <a:extLst>
              <a:ext uri="{FF2B5EF4-FFF2-40B4-BE49-F238E27FC236}">
                <a16:creationId xmlns:a16="http://schemas.microsoft.com/office/drawing/2014/main" id="{EC5AE183-584B-4DB5-B6E6-26065D432BD1}"/>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21C8C235-5A38-4EB2-84E1-728555655572}"/>
              </a:ext>
            </a:extLst>
          </p:cNvPr>
          <p:cNvSpPr>
            <a:spLocks noGrp="1"/>
          </p:cNvSpPr>
          <p:nvPr>
            <p:ph type="sldNum" sz="quarter" idx="12"/>
          </p:nvPr>
        </p:nvSpPr>
        <p:spPr/>
        <p:txBody>
          <a:bodyPr/>
          <a:lstStyle>
            <a:lvl1pPr>
              <a:defRPr/>
            </a:lvl1pPr>
          </a:lstStyle>
          <a:p>
            <a:fld id="{6FB20387-1ACB-46B4-A467-BEAB4A863CAF}" type="slidenum">
              <a:rPr lang="vi-VN" altLang="en-US"/>
              <a:pPr/>
              <a:t>‹#›</a:t>
            </a:fld>
            <a:endParaRPr lang="vi-VN" altLang="en-US"/>
          </a:p>
        </p:txBody>
      </p:sp>
    </p:spTree>
    <p:extLst>
      <p:ext uri="{BB962C8B-B14F-4D97-AF65-F5344CB8AC3E}">
        <p14:creationId xmlns:p14="http://schemas.microsoft.com/office/powerpoint/2010/main" val="939026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BB9B84-470A-4062-A0F9-68AADA0B8452}"/>
              </a:ext>
            </a:extLst>
          </p:cNvPr>
          <p:cNvSpPr>
            <a:spLocks noGrp="1"/>
          </p:cNvSpPr>
          <p:nvPr>
            <p:ph type="dt" sz="half" idx="10"/>
          </p:nvPr>
        </p:nvSpPr>
        <p:spPr/>
        <p:txBody>
          <a:bodyPr/>
          <a:lstStyle>
            <a:lvl1pPr>
              <a:defRPr/>
            </a:lvl1pPr>
          </a:lstStyle>
          <a:p>
            <a:pPr>
              <a:defRPr/>
            </a:pPr>
            <a:fld id="{C9E4B606-33E4-473D-AF77-0EE7FAFE94C2}" type="datetimeFigureOut">
              <a:rPr lang="vi-VN"/>
              <a:pPr>
                <a:defRPr/>
              </a:pPr>
              <a:t>14/10/2022</a:t>
            </a:fld>
            <a:endParaRPr lang="vi-VN"/>
          </a:p>
        </p:txBody>
      </p:sp>
      <p:sp>
        <p:nvSpPr>
          <p:cNvPr id="5" name="Footer Placeholder 4">
            <a:extLst>
              <a:ext uri="{FF2B5EF4-FFF2-40B4-BE49-F238E27FC236}">
                <a16:creationId xmlns:a16="http://schemas.microsoft.com/office/drawing/2014/main" id="{383C76DD-28C0-43F3-A13D-0877843E31D5}"/>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5A048BA5-2140-4B4E-9171-2D93DEEF4776}"/>
              </a:ext>
            </a:extLst>
          </p:cNvPr>
          <p:cNvSpPr>
            <a:spLocks noGrp="1"/>
          </p:cNvSpPr>
          <p:nvPr>
            <p:ph type="sldNum" sz="quarter" idx="12"/>
          </p:nvPr>
        </p:nvSpPr>
        <p:spPr/>
        <p:txBody>
          <a:bodyPr/>
          <a:lstStyle>
            <a:lvl1pPr>
              <a:defRPr/>
            </a:lvl1pPr>
          </a:lstStyle>
          <a:p>
            <a:fld id="{35B2CF34-1C6E-46FE-BB7D-389D94B8AD7B}" type="slidenum">
              <a:rPr lang="vi-VN" altLang="en-US"/>
              <a:pPr/>
              <a:t>‹#›</a:t>
            </a:fld>
            <a:endParaRPr lang="vi-VN" altLang="en-US"/>
          </a:p>
        </p:txBody>
      </p:sp>
    </p:spTree>
    <p:extLst>
      <p:ext uri="{BB962C8B-B14F-4D97-AF65-F5344CB8AC3E}">
        <p14:creationId xmlns:p14="http://schemas.microsoft.com/office/powerpoint/2010/main" val="2872258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a:extLst>
              <a:ext uri="{FF2B5EF4-FFF2-40B4-BE49-F238E27FC236}">
                <a16:creationId xmlns:a16="http://schemas.microsoft.com/office/drawing/2014/main" id="{137B3CCA-F6C1-459C-89B7-38A18D6FAF4A}"/>
              </a:ext>
            </a:extLst>
          </p:cNvPr>
          <p:cNvSpPr>
            <a:spLocks noGrp="1"/>
          </p:cNvSpPr>
          <p:nvPr>
            <p:ph type="dt" sz="half" idx="10"/>
          </p:nvPr>
        </p:nvSpPr>
        <p:spPr/>
        <p:txBody>
          <a:bodyPr/>
          <a:lstStyle>
            <a:lvl1pPr>
              <a:defRPr/>
            </a:lvl1pPr>
          </a:lstStyle>
          <a:p>
            <a:pPr>
              <a:defRPr/>
            </a:pPr>
            <a:fld id="{4C89DF50-9255-484E-92AA-F4552693C420}" type="datetimeFigureOut">
              <a:rPr lang="vi-VN"/>
              <a:pPr>
                <a:defRPr/>
              </a:pPr>
              <a:t>14/10/2022</a:t>
            </a:fld>
            <a:endParaRPr lang="vi-VN"/>
          </a:p>
        </p:txBody>
      </p:sp>
      <p:sp>
        <p:nvSpPr>
          <p:cNvPr id="6" name="Footer Placeholder 4">
            <a:extLst>
              <a:ext uri="{FF2B5EF4-FFF2-40B4-BE49-F238E27FC236}">
                <a16:creationId xmlns:a16="http://schemas.microsoft.com/office/drawing/2014/main" id="{62AE692D-B4E4-4ACA-BAF3-AC462D967F88}"/>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id="{FBD1D989-6B0D-4721-B1B6-4FDADBB82C1D}"/>
              </a:ext>
            </a:extLst>
          </p:cNvPr>
          <p:cNvSpPr>
            <a:spLocks noGrp="1"/>
          </p:cNvSpPr>
          <p:nvPr>
            <p:ph type="sldNum" sz="quarter" idx="12"/>
          </p:nvPr>
        </p:nvSpPr>
        <p:spPr/>
        <p:txBody>
          <a:bodyPr/>
          <a:lstStyle>
            <a:lvl1pPr>
              <a:defRPr/>
            </a:lvl1pPr>
          </a:lstStyle>
          <a:p>
            <a:fld id="{443270EA-0152-443C-8D12-A6F57511E769}" type="slidenum">
              <a:rPr lang="vi-VN" altLang="en-US"/>
              <a:pPr/>
              <a:t>‹#›</a:t>
            </a:fld>
            <a:endParaRPr lang="vi-VN" altLang="en-US"/>
          </a:p>
        </p:txBody>
      </p:sp>
    </p:spTree>
    <p:extLst>
      <p:ext uri="{BB962C8B-B14F-4D97-AF65-F5344CB8AC3E}">
        <p14:creationId xmlns:p14="http://schemas.microsoft.com/office/powerpoint/2010/main" val="1245593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a:extLst>
              <a:ext uri="{FF2B5EF4-FFF2-40B4-BE49-F238E27FC236}">
                <a16:creationId xmlns:a16="http://schemas.microsoft.com/office/drawing/2014/main" id="{659BDC29-B0C3-49A2-8CAD-6D9E58096D62}"/>
              </a:ext>
            </a:extLst>
          </p:cNvPr>
          <p:cNvSpPr>
            <a:spLocks noGrp="1"/>
          </p:cNvSpPr>
          <p:nvPr>
            <p:ph type="dt" sz="half" idx="10"/>
          </p:nvPr>
        </p:nvSpPr>
        <p:spPr/>
        <p:txBody>
          <a:bodyPr/>
          <a:lstStyle>
            <a:lvl1pPr>
              <a:defRPr/>
            </a:lvl1pPr>
          </a:lstStyle>
          <a:p>
            <a:pPr>
              <a:defRPr/>
            </a:pPr>
            <a:fld id="{342CC9DC-6479-4919-B5AE-0ADD8C033143}" type="datetimeFigureOut">
              <a:rPr lang="vi-VN"/>
              <a:pPr>
                <a:defRPr/>
              </a:pPr>
              <a:t>14/10/2022</a:t>
            </a:fld>
            <a:endParaRPr lang="vi-VN"/>
          </a:p>
        </p:txBody>
      </p:sp>
      <p:sp>
        <p:nvSpPr>
          <p:cNvPr id="8" name="Footer Placeholder 4">
            <a:extLst>
              <a:ext uri="{FF2B5EF4-FFF2-40B4-BE49-F238E27FC236}">
                <a16:creationId xmlns:a16="http://schemas.microsoft.com/office/drawing/2014/main" id="{2651E6D5-CDE5-421C-99FC-8557BF2F5B3E}"/>
              </a:ext>
            </a:extLst>
          </p:cNvPr>
          <p:cNvSpPr>
            <a:spLocks noGrp="1"/>
          </p:cNvSpPr>
          <p:nvPr>
            <p:ph type="ftr" sz="quarter" idx="11"/>
          </p:nvPr>
        </p:nvSpPr>
        <p:spPr/>
        <p:txBody>
          <a:bodyPr/>
          <a:lstStyle>
            <a:lvl1pPr>
              <a:defRPr/>
            </a:lvl1pPr>
          </a:lstStyle>
          <a:p>
            <a:pPr>
              <a:defRPr/>
            </a:pPr>
            <a:endParaRPr lang="vi-VN"/>
          </a:p>
        </p:txBody>
      </p:sp>
      <p:sp>
        <p:nvSpPr>
          <p:cNvPr id="9" name="Slide Number Placeholder 5">
            <a:extLst>
              <a:ext uri="{FF2B5EF4-FFF2-40B4-BE49-F238E27FC236}">
                <a16:creationId xmlns:a16="http://schemas.microsoft.com/office/drawing/2014/main" id="{D26DE025-DE66-44CD-97B6-FA8725B484A1}"/>
              </a:ext>
            </a:extLst>
          </p:cNvPr>
          <p:cNvSpPr>
            <a:spLocks noGrp="1"/>
          </p:cNvSpPr>
          <p:nvPr>
            <p:ph type="sldNum" sz="quarter" idx="12"/>
          </p:nvPr>
        </p:nvSpPr>
        <p:spPr/>
        <p:txBody>
          <a:bodyPr/>
          <a:lstStyle>
            <a:lvl1pPr>
              <a:defRPr/>
            </a:lvl1pPr>
          </a:lstStyle>
          <a:p>
            <a:fld id="{5150DC69-88BD-4655-B9CB-9B6AE2485966}" type="slidenum">
              <a:rPr lang="vi-VN" altLang="en-US"/>
              <a:pPr/>
              <a:t>‹#›</a:t>
            </a:fld>
            <a:endParaRPr lang="vi-VN" altLang="en-US"/>
          </a:p>
        </p:txBody>
      </p:sp>
    </p:spTree>
    <p:extLst>
      <p:ext uri="{BB962C8B-B14F-4D97-AF65-F5344CB8AC3E}">
        <p14:creationId xmlns:p14="http://schemas.microsoft.com/office/powerpoint/2010/main" val="2819388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a:extLst>
              <a:ext uri="{FF2B5EF4-FFF2-40B4-BE49-F238E27FC236}">
                <a16:creationId xmlns:a16="http://schemas.microsoft.com/office/drawing/2014/main" id="{1C20E73B-105D-43F9-ABED-EF17086170F8}"/>
              </a:ext>
            </a:extLst>
          </p:cNvPr>
          <p:cNvSpPr>
            <a:spLocks noGrp="1"/>
          </p:cNvSpPr>
          <p:nvPr>
            <p:ph type="dt" sz="half" idx="10"/>
          </p:nvPr>
        </p:nvSpPr>
        <p:spPr/>
        <p:txBody>
          <a:bodyPr/>
          <a:lstStyle>
            <a:lvl1pPr>
              <a:defRPr/>
            </a:lvl1pPr>
          </a:lstStyle>
          <a:p>
            <a:pPr>
              <a:defRPr/>
            </a:pPr>
            <a:fld id="{0463C66A-B1A6-4F36-8C98-1C773AC50D0F}" type="datetimeFigureOut">
              <a:rPr lang="vi-VN"/>
              <a:pPr>
                <a:defRPr/>
              </a:pPr>
              <a:t>14/10/2022</a:t>
            </a:fld>
            <a:endParaRPr lang="vi-VN"/>
          </a:p>
        </p:txBody>
      </p:sp>
      <p:sp>
        <p:nvSpPr>
          <p:cNvPr id="4" name="Footer Placeholder 4">
            <a:extLst>
              <a:ext uri="{FF2B5EF4-FFF2-40B4-BE49-F238E27FC236}">
                <a16:creationId xmlns:a16="http://schemas.microsoft.com/office/drawing/2014/main" id="{FAEA63C3-9C77-4AA7-8D79-D7EB463A0043}"/>
              </a:ext>
            </a:extLst>
          </p:cNvPr>
          <p:cNvSpPr>
            <a:spLocks noGrp="1"/>
          </p:cNvSpPr>
          <p:nvPr>
            <p:ph type="ftr" sz="quarter" idx="11"/>
          </p:nvPr>
        </p:nvSpPr>
        <p:spPr/>
        <p:txBody>
          <a:bodyPr/>
          <a:lstStyle>
            <a:lvl1pPr>
              <a:defRPr/>
            </a:lvl1pPr>
          </a:lstStyle>
          <a:p>
            <a:pPr>
              <a:defRPr/>
            </a:pPr>
            <a:endParaRPr lang="vi-VN"/>
          </a:p>
        </p:txBody>
      </p:sp>
      <p:sp>
        <p:nvSpPr>
          <p:cNvPr id="5" name="Slide Number Placeholder 5">
            <a:extLst>
              <a:ext uri="{FF2B5EF4-FFF2-40B4-BE49-F238E27FC236}">
                <a16:creationId xmlns:a16="http://schemas.microsoft.com/office/drawing/2014/main" id="{185E8B5D-69FF-4153-8EF3-8F7C1B7F3B55}"/>
              </a:ext>
            </a:extLst>
          </p:cNvPr>
          <p:cNvSpPr>
            <a:spLocks noGrp="1"/>
          </p:cNvSpPr>
          <p:nvPr>
            <p:ph type="sldNum" sz="quarter" idx="12"/>
          </p:nvPr>
        </p:nvSpPr>
        <p:spPr/>
        <p:txBody>
          <a:bodyPr/>
          <a:lstStyle>
            <a:lvl1pPr>
              <a:defRPr/>
            </a:lvl1pPr>
          </a:lstStyle>
          <a:p>
            <a:fld id="{4F971721-FF20-4326-9EA2-19A2A762ADEC}" type="slidenum">
              <a:rPr lang="vi-VN" altLang="en-US"/>
              <a:pPr/>
              <a:t>‹#›</a:t>
            </a:fld>
            <a:endParaRPr lang="vi-VN" altLang="en-US"/>
          </a:p>
        </p:txBody>
      </p:sp>
    </p:spTree>
    <p:extLst>
      <p:ext uri="{BB962C8B-B14F-4D97-AF65-F5344CB8AC3E}">
        <p14:creationId xmlns:p14="http://schemas.microsoft.com/office/powerpoint/2010/main" val="844047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CD6F0C4-209D-4DF1-A66D-D7EB0264A325}"/>
              </a:ext>
            </a:extLst>
          </p:cNvPr>
          <p:cNvSpPr>
            <a:spLocks noGrp="1"/>
          </p:cNvSpPr>
          <p:nvPr>
            <p:ph type="dt" sz="half" idx="10"/>
          </p:nvPr>
        </p:nvSpPr>
        <p:spPr/>
        <p:txBody>
          <a:bodyPr/>
          <a:lstStyle>
            <a:lvl1pPr>
              <a:defRPr/>
            </a:lvl1pPr>
          </a:lstStyle>
          <a:p>
            <a:pPr>
              <a:defRPr/>
            </a:pPr>
            <a:fld id="{D7853C33-B3D6-4A27-920F-175EB557E198}" type="datetimeFigureOut">
              <a:rPr lang="vi-VN"/>
              <a:pPr>
                <a:defRPr/>
              </a:pPr>
              <a:t>14/10/2022</a:t>
            </a:fld>
            <a:endParaRPr lang="vi-VN"/>
          </a:p>
        </p:txBody>
      </p:sp>
      <p:sp>
        <p:nvSpPr>
          <p:cNvPr id="3" name="Footer Placeholder 4">
            <a:extLst>
              <a:ext uri="{FF2B5EF4-FFF2-40B4-BE49-F238E27FC236}">
                <a16:creationId xmlns:a16="http://schemas.microsoft.com/office/drawing/2014/main" id="{31AA1CD3-D787-40DF-966D-91A47B284ED1}"/>
              </a:ext>
            </a:extLst>
          </p:cNvPr>
          <p:cNvSpPr>
            <a:spLocks noGrp="1"/>
          </p:cNvSpPr>
          <p:nvPr>
            <p:ph type="ftr" sz="quarter" idx="11"/>
          </p:nvPr>
        </p:nvSpPr>
        <p:spPr/>
        <p:txBody>
          <a:bodyPr/>
          <a:lstStyle>
            <a:lvl1pPr>
              <a:defRPr/>
            </a:lvl1pPr>
          </a:lstStyle>
          <a:p>
            <a:pPr>
              <a:defRPr/>
            </a:pPr>
            <a:endParaRPr lang="vi-VN"/>
          </a:p>
        </p:txBody>
      </p:sp>
      <p:sp>
        <p:nvSpPr>
          <p:cNvPr id="4" name="Slide Number Placeholder 5">
            <a:extLst>
              <a:ext uri="{FF2B5EF4-FFF2-40B4-BE49-F238E27FC236}">
                <a16:creationId xmlns:a16="http://schemas.microsoft.com/office/drawing/2014/main" id="{6D1C0B8B-F5E6-42E8-87C3-A2919CC388A2}"/>
              </a:ext>
            </a:extLst>
          </p:cNvPr>
          <p:cNvSpPr>
            <a:spLocks noGrp="1"/>
          </p:cNvSpPr>
          <p:nvPr>
            <p:ph type="sldNum" sz="quarter" idx="12"/>
          </p:nvPr>
        </p:nvSpPr>
        <p:spPr/>
        <p:txBody>
          <a:bodyPr/>
          <a:lstStyle>
            <a:lvl1pPr>
              <a:defRPr/>
            </a:lvl1pPr>
          </a:lstStyle>
          <a:p>
            <a:fld id="{7A350E7A-1980-4238-9CC2-5DBFC3C7C80F}" type="slidenum">
              <a:rPr lang="vi-VN" altLang="en-US"/>
              <a:pPr/>
              <a:t>‹#›</a:t>
            </a:fld>
            <a:endParaRPr lang="vi-VN" altLang="en-US"/>
          </a:p>
        </p:txBody>
      </p:sp>
    </p:spTree>
    <p:extLst>
      <p:ext uri="{BB962C8B-B14F-4D97-AF65-F5344CB8AC3E}">
        <p14:creationId xmlns:p14="http://schemas.microsoft.com/office/powerpoint/2010/main" val="2641426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8CA4FD4-2AE1-4575-9912-AAEE0B632C1C}"/>
              </a:ext>
            </a:extLst>
          </p:cNvPr>
          <p:cNvSpPr>
            <a:spLocks noGrp="1"/>
          </p:cNvSpPr>
          <p:nvPr>
            <p:ph type="dt" sz="half" idx="10"/>
          </p:nvPr>
        </p:nvSpPr>
        <p:spPr/>
        <p:txBody>
          <a:bodyPr/>
          <a:lstStyle>
            <a:lvl1pPr>
              <a:defRPr/>
            </a:lvl1pPr>
          </a:lstStyle>
          <a:p>
            <a:pPr>
              <a:defRPr/>
            </a:pPr>
            <a:fld id="{0A151B9A-87C1-46AB-BF28-00364DBFA9E8}" type="datetimeFigureOut">
              <a:rPr lang="vi-VN"/>
              <a:pPr>
                <a:defRPr/>
              </a:pPr>
              <a:t>14/10/2022</a:t>
            </a:fld>
            <a:endParaRPr lang="vi-VN"/>
          </a:p>
        </p:txBody>
      </p:sp>
      <p:sp>
        <p:nvSpPr>
          <p:cNvPr id="6" name="Footer Placeholder 4">
            <a:extLst>
              <a:ext uri="{FF2B5EF4-FFF2-40B4-BE49-F238E27FC236}">
                <a16:creationId xmlns:a16="http://schemas.microsoft.com/office/drawing/2014/main" id="{114662CB-9050-4282-92D3-EA68562720B1}"/>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id="{F7E55B04-8576-45A2-9522-9A30A293FFC0}"/>
              </a:ext>
            </a:extLst>
          </p:cNvPr>
          <p:cNvSpPr>
            <a:spLocks noGrp="1"/>
          </p:cNvSpPr>
          <p:nvPr>
            <p:ph type="sldNum" sz="quarter" idx="12"/>
          </p:nvPr>
        </p:nvSpPr>
        <p:spPr/>
        <p:txBody>
          <a:bodyPr/>
          <a:lstStyle>
            <a:lvl1pPr>
              <a:defRPr/>
            </a:lvl1pPr>
          </a:lstStyle>
          <a:p>
            <a:fld id="{FD1A881A-F1EB-44F5-B542-9C29F2A1D98C}" type="slidenum">
              <a:rPr lang="vi-VN" altLang="en-US"/>
              <a:pPr/>
              <a:t>‹#›</a:t>
            </a:fld>
            <a:endParaRPr lang="vi-VN" altLang="en-US"/>
          </a:p>
        </p:txBody>
      </p:sp>
    </p:spTree>
    <p:extLst>
      <p:ext uri="{BB962C8B-B14F-4D97-AF65-F5344CB8AC3E}">
        <p14:creationId xmlns:p14="http://schemas.microsoft.com/office/powerpoint/2010/main" val="2635716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A8CC0EB-923A-44DC-A095-7932A390A175}"/>
              </a:ext>
            </a:extLst>
          </p:cNvPr>
          <p:cNvSpPr>
            <a:spLocks noGrp="1"/>
          </p:cNvSpPr>
          <p:nvPr>
            <p:ph type="dt" sz="half" idx="10"/>
          </p:nvPr>
        </p:nvSpPr>
        <p:spPr/>
        <p:txBody>
          <a:bodyPr/>
          <a:lstStyle>
            <a:lvl1pPr>
              <a:defRPr/>
            </a:lvl1pPr>
          </a:lstStyle>
          <a:p>
            <a:pPr>
              <a:defRPr/>
            </a:pPr>
            <a:fld id="{38888BC9-68FF-411F-94DC-2609382F38F8}" type="datetimeFigureOut">
              <a:rPr lang="vi-VN"/>
              <a:pPr>
                <a:defRPr/>
              </a:pPr>
              <a:t>14/10/2022</a:t>
            </a:fld>
            <a:endParaRPr lang="vi-VN"/>
          </a:p>
        </p:txBody>
      </p:sp>
      <p:sp>
        <p:nvSpPr>
          <p:cNvPr id="6" name="Footer Placeholder 4">
            <a:extLst>
              <a:ext uri="{FF2B5EF4-FFF2-40B4-BE49-F238E27FC236}">
                <a16:creationId xmlns:a16="http://schemas.microsoft.com/office/drawing/2014/main" id="{5966EA41-5DAE-43EC-845F-08B9B17FB460}"/>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id="{3E2977EE-0398-4D27-B173-01A4F6A55C57}"/>
              </a:ext>
            </a:extLst>
          </p:cNvPr>
          <p:cNvSpPr>
            <a:spLocks noGrp="1"/>
          </p:cNvSpPr>
          <p:nvPr>
            <p:ph type="sldNum" sz="quarter" idx="12"/>
          </p:nvPr>
        </p:nvSpPr>
        <p:spPr/>
        <p:txBody>
          <a:bodyPr/>
          <a:lstStyle>
            <a:lvl1pPr>
              <a:defRPr/>
            </a:lvl1pPr>
          </a:lstStyle>
          <a:p>
            <a:fld id="{F7241DC0-4CD3-417F-B536-C3800C1CFB3D}" type="slidenum">
              <a:rPr lang="vi-VN" altLang="en-US"/>
              <a:pPr/>
              <a:t>‹#›</a:t>
            </a:fld>
            <a:endParaRPr lang="vi-VN" altLang="en-US"/>
          </a:p>
        </p:txBody>
      </p:sp>
    </p:spTree>
    <p:extLst>
      <p:ext uri="{BB962C8B-B14F-4D97-AF65-F5344CB8AC3E}">
        <p14:creationId xmlns:p14="http://schemas.microsoft.com/office/powerpoint/2010/main" val="4240179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53EC9BF-D3C5-498C-ADBE-5E04EDBE080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vi-VN" altLang="en-US"/>
          </a:p>
        </p:txBody>
      </p:sp>
      <p:sp>
        <p:nvSpPr>
          <p:cNvPr id="1027" name="Text Placeholder 2">
            <a:extLst>
              <a:ext uri="{FF2B5EF4-FFF2-40B4-BE49-F238E27FC236}">
                <a16:creationId xmlns:a16="http://schemas.microsoft.com/office/drawing/2014/main" id="{A4E23126-8648-4007-AFB1-EEC9836964F2}"/>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vi-VN" altLang="en-US"/>
          </a:p>
        </p:txBody>
      </p:sp>
      <p:sp>
        <p:nvSpPr>
          <p:cNvPr id="4" name="Date Placeholder 3">
            <a:extLst>
              <a:ext uri="{FF2B5EF4-FFF2-40B4-BE49-F238E27FC236}">
                <a16:creationId xmlns:a16="http://schemas.microsoft.com/office/drawing/2014/main" id="{DD3750F9-EC74-4515-9792-22C619283146}"/>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E5EC094-6D36-4E79-9E39-C4FDD2D6FB24}" type="datetimeFigureOut">
              <a:rPr lang="vi-VN"/>
              <a:pPr>
                <a:defRPr/>
              </a:pPr>
              <a:t>14/10/2022</a:t>
            </a:fld>
            <a:endParaRPr lang="vi-VN"/>
          </a:p>
        </p:txBody>
      </p:sp>
      <p:sp>
        <p:nvSpPr>
          <p:cNvPr id="5" name="Footer Placeholder 4">
            <a:extLst>
              <a:ext uri="{FF2B5EF4-FFF2-40B4-BE49-F238E27FC236}">
                <a16:creationId xmlns:a16="http://schemas.microsoft.com/office/drawing/2014/main" id="{0C583467-AF49-4B9A-8FC8-DDC1011B8BC7}"/>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vi-VN"/>
          </a:p>
        </p:txBody>
      </p:sp>
      <p:sp>
        <p:nvSpPr>
          <p:cNvPr id="6" name="Slide Number Placeholder 5">
            <a:extLst>
              <a:ext uri="{FF2B5EF4-FFF2-40B4-BE49-F238E27FC236}">
                <a16:creationId xmlns:a16="http://schemas.microsoft.com/office/drawing/2014/main" id="{2017AD73-EEB7-427F-95A2-E754740152C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C0B62502-1AF0-435B-96B8-129AE5774276}" type="slidenum">
              <a:rPr lang="vi-VN" altLang="en-US"/>
              <a:pPr/>
              <a:t>‹#›</a:t>
            </a:fld>
            <a:endParaRPr lang="vi-V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defRPr>
      </a:lvl5pPr>
      <a:lvl6pPr marL="457200" algn="ctr" rtl="0" fontAlgn="base">
        <a:spcBef>
          <a:spcPct val="0"/>
        </a:spcBef>
        <a:spcAft>
          <a:spcPct val="0"/>
        </a:spcAft>
        <a:defRPr sz="4400">
          <a:solidFill>
            <a:schemeClr val="tx1"/>
          </a:solidFill>
          <a:latin typeface="Times New Roman" pitchFamily="18" charset="0"/>
        </a:defRPr>
      </a:lvl6pPr>
      <a:lvl7pPr marL="914400" algn="ctr" rtl="0" fontAlgn="base">
        <a:spcBef>
          <a:spcPct val="0"/>
        </a:spcBef>
        <a:spcAft>
          <a:spcPct val="0"/>
        </a:spcAft>
        <a:defRPr sz="4400">
          <a:solidFill>
            <a:schemeClr val="tx1"/>
          </a:solidFill>
          <a:latin typeface="Times New Roman" pitchFamily="18" charset="0"/>
        </a:defRPr>
      </a:lvl7pPr>
      <a:lvl8pPr marL="1371600" algn="ctr" rtl="0" fontAlgn="base">
        <a:spcBef>
          <a:spcPct val="0"/>
        </a:spcBef>
        <a:spcAft>
          <a:spcPct val="0"/>
        </a:spcAft>
        <a:defRPr sz="4400">
          <a:solidFill>
            <a:schemeClr val="tx1"/>
          </a:solidFill>
          <a:latin typeface="Times New Roman" pitchFamily="18" charset="0"/>
        </a:defRPr>
      </a:lvl8pPr>
      <a:lvl9pPr marL="1828800" algn="ctr" rtl="0" fontAlgn="base">
        <a:spcBef>
          <a:spcPct val="0"/>
        </a:spcBef>
        <a:spcAft>
          <a:spcPct val="0"/>
        </a:spcAft>
        <a:defRPr sz="4400">
          <a:solidFill>
            <a:schemeClr val="tx1"/>
          </a:solidFill>
          <a:latin typeface="Times New Roman"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14.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jpeg"/></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1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xml"/><Relationship Id="rId4" Type="http://schemas.openxmlformats.org/officeDocument/2006/relationships/image" Target="../media/image63.jpeg"/></Relationships>
</file>

<file path=ppt/slides/_rels/slide1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1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1.wav"/><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hyperlink" Target="file:///C:\Users\HELLO\AppData\Local\Temp\Rar$DI04.145\Vi-Nhan-Dan-Quen-Minh.mp3" TargetMode="Externa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hinh-nen-powerpoint-thien-nhien-12.jpg">
            <a:extLst>
              <a:ext uri="{FF2B5EF4-FFF2-40B4-BE49-F238E27FC236}">
                <a16:creationId xmlns:a16="http://schemas.microsoft.com/office/drawing/2014/main" id="{ED5DC93B-F3D2-4767-969A-6E52C1CFA64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EC2F3DAB-E4D9-4A4F-80A3-B3D053A0E961}"/>
              </a:ext>
            </a:extLst>
          </p:cNvPr>
          <p:cNvCxnSpPr/>
          <p:nvPr/>
        </p:nvCxnSpPr>
        <p:spPr>
          <a:xfrm>
            <a:off x="0" y="836613"/>
            <a:ext cx="9144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46DB289-95BA-42F5-B237-053815307694}"/>
              </a:ext>
            </a:extLst>
          </p:cNvPr>
          <p:cNvCxnSpPr/>
          <p:nvPr/>
        </p:nvCxnSpPr>
        <p:spPr>
          <a:xfrm rot="5400000">
            <a:off x="2020888" y="419100"/>
            <a:ext cx="836612" cy="1588"/>
          </a:xfrm>
          <a:prstGeom prst="line">
            <a:avLst/>
          </a:prstGeom>
        </p:spPr>
        <p:style>
          <a:lnRef idx="1">
            <a:schemeClr val="accent1"/>
          </a:lnRef>
          <a:fillRef idx="0">
            <a:schemeClr val="accent1"/>
          </a:fillRef>
          <a:effectRef idx="0">
            <a:schemeClr val="accent1"/>
          </a:effectRef>
          <a:fontRef idx="minor">
            <a:schemeClr val="tx1"/>
          </a:fontRef>
        </p:style>
      </p:cxnSp>
      <p:sp>
        <p:nvSpPr>
          <p:cNvPr id="3077" name="TextBox 13">
            <a:extLst>
              <a:ext uri="{FF2B5EF4-FFF2-40B4-BE49-F238E27FC236}">
                <a16:creationId xmlns:a16="http://schemas.microsoft.com/office/drawing/2014/main" id="{6CCCB7BC-053E-4D15-8F3E-ABE4A12806E2}"/>
              </a:ext>
            </a:extLst>
          </p:cNvPr>
          <p:cNvSpPr txBox="1">
            <a:spLocks noChangeArrowheads="1"/>
          </p:cNvSpPr>
          <p:nvPr/>
        </p:nvSpPr>
        <p:spPr bwMode="auto">
          <a:xfrm>
            <a:off x="2971800" y="838200"/>
            <a:ext cx="5562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800" b="1">
              <a:solidFill>
                <a:srgbClr val="0000FF"/>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8F6CAF67-D9F4-4F47-8380-47F254CF5921}"/>
              </a:ext>
            </a:extLst>
          </p:cNvPr>
          <p:cNvSpPr/>
          <p:nvPr/>
        </p:nvSpPr>
        <p:spPr>
          <a:xfrm>
            <a:off x="0" y="914400"/>
            <a:ext cx="2438400" cy="5943600"/>
          </a:xfrm>
          <a:prstGeom prst="rect">
            <a:avLst/>
          </a:prstGeom>
          <a:solidFill>
            <a:srgbClr val="FDEADA">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000" b="1" dirty="0">
                <a:solidFill>
                  <a:srgbClr val="0000FF"/>
                </a:solidFill>
                <a:latin typeface="Times New Roman" pitchFamily="18" charset="0"/>
              </a:rPr>
              <a:t>   </a:t>
            </a:r>
            <a:endParaRPr lang="en-US" sz="2000" dirty="0">
              <a:solidFill>
                <a:srgbClr val="0000FF"/>
              </a:solidFill>
            </a:endParaRPr>
          </a:p>
        </p:txBody>
      </p:sp>
      <p:sp>
        <p:nvSpPr>
          <p:cNvPr id="17" name="Folded Corner 16">
            <a:extLst>
              <a:ext uri="{FF2B5EF4-FFF2-40B4-BE49-F238E27FC236}">
                <a16:creationId xmlns:a16="http://schemas.microsoft.com/office/drawing/2014/main" id="{6E93310D-44B1-49B9-99BA-946CE746BFBD}"/>
              </a:ext>
            </a:extLst>
          </p:cNvPr>
          <p:cNvSpPr/>
          <p:nvPr/>
        </p:nvSpPr>
        <p:spPr>
          <a:xfrm>
            <a:off x="2514600" y="914400"/>
            <a:ext cx="6629400" cy="5943600"/>
          </a:xfrm>
          <a:prstGeom prst="foldedCorner">
            <a:avLst/>
          </a:prstGeom>
          <a:solidFill>
            <a:srgbClr val="D7E4BD">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solidFill>
                  <a:srgbClr val="FFFFFF"/>
                </a:solidFill>
                <a:cs typeface="Arial" charset="0"/>
              </a:rPr>
              <a:t>A</a:t>
            </a:r>
          </a:p>
        </p:txBody>
      </p:sp>
      <p:grpSp>
        <p:nvGrpSpPr>
          <p:cNvPr id="3080" name="Group 23">
            <a:extLst>
              <a:ext uri="{FF2B5EF4-FFF2-40B4-BE49-F238E27FC236}">
                <a16:creationId xmlns:a16="http://schemas.microsoft.com/office/drawing/2014/main" id="{F830301C-6CDD-4181-B559-5AA9960093DE}"/>
              </a:ext>
            </a:extLst>
          </p:cNvPr>
          <p:cNvGrpSpPr>
            <a:grpSpLocks/>
          </p:cNvGrpSpPr>
          <p:nvPr/>
        </p:nvGrpSpPr>
        <p:grpSpPr bwMode="auto">
          <a:xfrm>
            <a:off x="2209800" y="1166813"/>
            <a:ext cx="533400" cy="228600"/>
            <a:chOff x="2209800" y="1166948"/>
            <a:chExt cx="533400" cy="228600"/>
          </a:xfrm>
        </p:grpSpPr>
        <p:sp>
          <p:nvSpPr>
            <p:cNvPr id="18" name="Oval 17">
              <a:extLst>
                <a:ext uri="{FF2B5EF4-FFF2-40B4-BE49-F238E27FC236}">
                  <a16:creationId xmlns:a16="http://schemas.microsoft.com/office/drawing/2014/main" id="{6E1AF7E0-8997-4719-AB2B-697C748378B3}"/>
                </a:ext>
              </a:extLst>
            </p:cNvPr>
            <p:cNvSpPr/>
            <p:nvPr/>
          </p:nvSpPr>
          <p:spPr>
            <a:xfrm>
              <a:off x="2209800" y="1219335"/>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Oval 18">
              <a:extLst>
                <a:ext uri="{FF2B5EF4-FFF2-40B4-BE49-F238E27FC236}">
                  <a16:creationId xmlns:a16="http://schemas.microsoft.com/office/drawing/2014/main" id="{64C99148-479C-47D6-869C-99386D5101A4}"/>
                </a:ext>
              </a:extLst>
            </p:cNvPr>
            <p:cNvSpPr/>
            <p:nvPr/>
          </p:nvSpPr>
          <p:spPr>
            <a:xfrm>
              <a:off x="2590800" y="1219335"/>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Block Arc 22">
              <a:extLst>
                <a:ext uri="{FF2B5EF4-FFF2-40B4-BE49-F238E27FC236}">
                  <a16:creationId xmlns:a16="http://schemas.microsoft.com/office/drawing/2014/main" id="{1A164235-A737-467C-AA2C-AA32C2C077F7}"/>
                </a:ext>
              </a:extLst>
            </p:cNvPr>
            <p:cNvSpPr/>
            <p:nvPr/>
          </p:nvSpPr>
          <p:spPr>
            <a:xfrm>
              <a:off x="2286000" y="1166948"/>
              <a:ext cx="381000" cy="228600"/>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3081" name="Group 24">
            <a:extLst>
              <a:ext uri="{FF2B5EF4-FFF2-40B4-BE49-F238E27FC236}">
                <a16:creationId xmlns:a16="http://schemas.microsoft.com/office/drawing/2014/main" id="{279B9C45-DB62-41C3-9307-FAF294FF0BE1}"/>
              </a:ext>
            </a:extLst>
          </p:cNvPr>
          <p:cNvGrpSpPr>
            <a:grpSpLocks/>
          </p:cNvGrpSpPr>
          <p:nvPr/>
        </p:nvGrpSpPr>
        <p:grpSpPr bwMode="auto">
          <a:xfrm>
            <a:off x="2209800" y="1828800"/>
            <a:ext cx="533400" cy="228600"/>
            <a:chOff x="2209800" y="1166948"/>
            <a:chExt cx="533400" cy="228600"/>
          </a:xfrm>
        </p:grpSpPr>
        <p:sp>
          <p:nvSpPr>
            <p:cNvPr id="26" name="Oval 25">
              <a:extLst>
                <a:ext uri="{FF2B5EF4-FFF2-40B4-BE49-F238E27FC236}">
                  <a16:creationId xmlns:a16="http://schemas.microsoft.com/office/drawing/2014/main" id="{758876EB-B8AD-4FAA-BD03-1D09C1DE5F69}"/>
                </a:ext>
              </a:extLst>
            </p:cNvPr>
            <p:cNvSpPr/>
            <p:nvPr/>
          </p:nvSpPr>
          <p:spPr>
            <a:xfrm>
              <a:off x="2209800" y="1219336"/>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Oval 26">
              <a:extLst>
                <a:ext uri="{FF2B5EF4-FFF2-40B4-BE49-F238E27FC236}">
                  <a16:creationId xmlns:a16="http://schemas.microsoft.com/office/drawing/2014/main" id="{13DA0F0F-F193-4A7A-A4D0-3267AE97DD02}"/>
                </a:ext>
              </a:extLst>
            </p:cNvPr>
            <p:cNvSpPr/>
            <p:nvPr/>
          </p:nvSpPr>
          <p:spPr>
            <a:xfrm>
              <a:off x="2590800" y="1219336"/>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Block Arc 27">
              <a:extLst>
                <a:ext uri="{FF2B5EF4-FFF2-40B4-BE49-F238E27FC236}">
                  <a16:creationId xmlns:a16="http://schemas.microsoft.com/office/drawing/2014/main" id="{81F3F9DC-F9D7-437A-89A4-77218C6CF91D}"/>
                </a:ext>
              </a:extLst>
            </p:cNvPr>
            <p:cNvSpPr/>
            <p:nvPr/>
          </p:nvSpPr>
          <p:spPr>
            <a:xfrm>
              <a:off x="2286000" y="1166948"/>
              <a:ext cx="381000" cy="228600"/>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3082" name="Group 28">
            <a:extLst>
              <a:ext uri="{FF2B5EF4-FFF2-40B4-BE49-F238E27FC236}">
                <a16:creationId xmlns:a16="http://schemas.microsoft.com/office/drawing/2014/main" id="{C06C33C8-F5DE-4E6D-BC12-E2591C46ACAB}"/>
              </a:ext>
            </a:extLst>
          </p:cNvPr>
          <p:cNvGrpSpPr>
            <a:grpSpLocks/>
          </p:cNvGrpSpPr>
          <p:nvPr/>
        </p:nvGrpSpPr>
        <p:grpSpPr bwMode="auto">
          <a:xfrm>
            <a:off x="2209800" y="2514600"/>
            <a:ext cx="533400" cy="228600"/>
            <a:chOff x="2209800" y="1166948"/>
            <a:chExt cx="533400" cy="228600"/>
          </a:xfrm>
        </p:grpSpPr>
        <p:sp>
          <p:nvSpPr>
            <p:cNvPr id="30" name="Oval 29">
              <a:extLst>
                <a:ext uri="{FF2B5EF4-FFF2-40B4-BE49-F238E27FC236}">
                  <a16:creationId xmlns:a16="http://schemas.microsoft.com/office/drawing/2014/main" id="{A8BDCC40-4E3B-4FDA-916E-0C16F7F2AC29}"/>
                </a:ext>
              </a:extLst>
            </p:cNvPr>
            <p:cNvSpPr/>
            <p:nvPr/>
          </p:nvSpPr>
          <p:spPr>
            <a:xfrm>
              <a:off x="2209800" y="1219336"/>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Oval 30">
              <a:extLst>
                <a:ext uri="{FF2B5EF4-FFF2-40B4-BE49-F238E27FC236}">
                  <a16:creationId xmlns:a16="http://schemas.microsoft.com/office/drawing/2014/main" id="{2B0E85E9-4836-4A8F-B379-93ECE262D6BC}"/>
                </a:ext>
              </a:extLst>
            </p:cNvPr>
            <p:cNvSpPr/>
            <p:nvPr/>
          </p:nvSpPr>
          <p:spPr>
            <a:xfrm>
              <a:off x="2590800" y="1219336"/>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Block Arc 31">
              <a:extLst>
                <a:ext uri="{FF2B5EF4-FFF2-40B4-BE49-F238E27FC236}">
                  <a16:creationId xmlns:a16="http://schemas.microsoft.com/office/drawing/2014/main" id="{3EAEAFDE-09A1-431C-875A-DE7EA18E51D6}"/>
                </a:ext>
              </a:extLst>
            </p:cNvPr>
            <p:cNvSpPr/>
            <p:nvPr/>
          </p:nvSpPr>
          <p:spPr>
            <a:xfrm>
              <a:off x="2286000" y="1166948"/>
              <a:ext cx="381000" cy="228600"/>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3083" name="Group 32">
            <a:extLst>
              <a:ext uri="{FF2B5EF4-FFF2-40B4-BE49-F238E27FC236}">
                <a16:creationId xmlns:a16="http://schemas.microsoft.com/office/drawing/2014/main" id="{E92BD171-792D-4AE9-8BC0-F6CDD9922BC4}"/>
              </a:ext>
            </a:extLst>
          </p:cNvPr>
          <p:cNvGrpSpPr>
            <a:grpSpLocks/>
          </p:cNvGrpSpPr>
          <p:nvPr/>
        </p:nvGrpSpPr>
        <p:grpSpPr bwMode="auto">
          <a:xfrm>
            <a:off x="2209800" y="3176588"/>
            <a:ext cx="533400" cy="228600"/>
            <a:chOff x="2209800" y="1166948"/>
            <a:chExt cx="533400" cy="228600"/>
          </a:xfrm>
        </p:grpSpPr>
        <p:sp>
          <p:nvSpPr>
            <p:cNvPr id="34" name="Oval 33">
              <a:extLst>
                <a:ext uri="{FF2B5EF4-FFF2-40B4-BE49-F238E27FC236}">
                  <a16:creationId xmlns:a16="http://schemas.microsoft.com/office/drawing/2014/main" id="{2FE2F388-C34F-4A1C-B0C3-B132018A4E97}"/>
                </a:ext>
              </a:extLst>
            </p:cNvPr>
            <p:cNvSpPr/>
            <p:nvPr/>
          </p:nvSpPr>
          <p:spPr>
            <a:xfrm>
              <a:off x="2209800" y="1219335"/>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 name="Oval 34">
              <a:extLst>
                <a:ext uri="{FF2B5EF4-FFF2-40B4-BE49-F238E27FC236}">
                  <a16:creationId xmlns:a16="http://schemas.microsoft.com/office/drawing/2014/main" id="{3A108668-87D2-4DE3-BE22-E941C0136F39}"/>
                </a:ext>
              </a:extLst>
            </p:cNvPr>
            <p:cNvSpPr/>
            <p:nvPr/>
          </p:nvSpPr>
          <p:spPr>
            <a:xfrm>
              <a:off x="2590800" y="1219335"/>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Block Arc 35">
              <a:extLst>
                <a:ext uri="{FF2B5EF4-FFF2-40B4-BE49-F238E27FC236}">
                  <a16:creationId xmlns:a16="http://schemas.microsoft.com/office/drawing/2014/main" id="{E9A6790B-E414-42E5-862E-2F135D595536}"/>
                </a:ext>
              </a:extLst>
            </p:cNvPr>
            <p:cNvSpPr/>
            <p:nvPr/>
          </p:nvSpPr>
          <p:spPr>
            <a:xfrm>
              <a:off x="2286000" y="1166948"/>
              <a:ext cx="381000" cy="228600"/>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3084" name="Group 36">
            <a:extLst>
              <a:ext uri="{FF2B5EF4-FFF2-40B4-BE49-F238E27FC236}">
                <a16:creationId xmlns:a16="http://schemas.microsoft.com/office/drawing/2014/main" id="{BA8C9DB2-D317-4164-9828-85FE20EAE194}"/>
              </a:ext>
            </a:extLst>
          </p:cNvPr>
          <p:cNvGrpSpPr>
            <a:grpSpLocks/>
          </p:cNvGrpSpPr>
          <p:nvPr/>
        </p:nvGrpSpPr>
        <p:grpSpPr bwMode="auto">
          <a:xfrm>
            <a:off x="2209800" y="3810000"/>
            <a:ext cx="533400" cy="228600"/>
            <a:chOff x="2209800" y="1166948"/>
            <a:chExt cx="533400" cy="228600"/>
          </a:xfrm>
        </p:grpSpPr>
        <p:sp>
          <p:nvSpPr>
            <p:cNvPr id="38" name="Oval 37">
              <a:extLst>
                <a:ext uri="{FF2B5EF4-FFF2-40B4-BE49-F238E27FC236}">
                  <a16:creationId xmlns:a16="http://schemas.microsoft.com/office/drawing/2014/main" id="{36106F6F-D819-4A77-83F4-D8386585A3DC}"/>
                </a:ext>
              </a:extLst>
            </p:cNvPr>
            <p:cNvSpPr/>
            <p:nvPr/>
          </p:nvSpPr>
          <p:spPr>
            <a:xfrm>
              <a:off x="2209800" y="1219336"/>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Oval 38">
              <a:extLst>
                <a:ext uri="{FF2B5EF4-FFF2-40B4-BE49-F238E27FC236}">
                  <a16:creationId xmlns:a16="http://schemas.microsoft.com/office/drawing/2014/main" id="{16671F48-E9B4-4447-A0F6-DB559B8621D9}"/>
                </a:ext>
              </a:extLst>
            </p:cNvPr>
            <p:cNvSpPr/>
            <p:nvPr/>
          </p:nvSpPr>
          <p:spPr>
            <a:xfrm>
              <a:off x="2590800" y="1219336"/>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Block Arc 39">
              <a:extLst>
                <a:ext uri="{FF2B5EF4-FFF2-40B4-BE49-F238E27FC236}">
                  <a16:creationId xmlns:a16="http://schemas.microsoft.com/office/drawing/2014/main" id="{5DB0DEC7-6142-43E4-9AAE-4A2BAEA4A220}"/>
                </a:ext>
              </a:extLst>
            </p:cNvPr>
            <p:cNvSpPr/>
            <p:nvPr/>
          </p:nvSpPr>
          <p:spPr>
            <a:xfrm>
              <a:off x="2286000" y="1166948"/>
              <a:ext cx="381000" cy="228600"/>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3085" name="Group 40">
            <a:extLst>
              <a:ext uri="{FF2B5EF4-FFF2-40B4-BE49-F238E27FC236}">
                <a16:creationId xmlns:a16="http://schemas.microsoft.com/office/drawing/2014/main" id="{1D6E07B7-AB2E-4FB9-AE69-89A846B70720}"/>
              </a:ext>
            </a:extLst>
          </p:cNvPr>
          <p:cNvGrpSpPr>
            <a:grpSpLocks/>
          </p:cNvGrpSpPr>
          <p:nvPr/>
        </p:nvGrpSpPr>
        <p:grpSpPr bwMode="auto">
          <a:xfrm>
            <a:off x="2209800" y="4471988"/>
            <a:ext cx="533400" cy="228600"/>
            <a:chOff x="2209800" y="1166948"/>
            <a:chExt cx="533400" cy="228600"/>
          </a:xfrm>
        </p:grpSpPr>
        <p:sp>
          <p:nvSpPr>
            <p:cNvPr id="42" name="Oval 41">
              <a:extLst>
                <a:ext uri="{FF2B5EF4-FFF2-40B4-BE49-F238E27FC236}">
                  <a16:creationId xmlns:a16="http://schemas.microsoft.com/office/drawing/2014/main" id="{8D9DF2EF-0027-40BE-97D0-64F0764140CA}"/>
                </a:ext>
              </a:extLst>
            </p:cNvPr>
            <p:cNvSpPr/>
            <p:nvPr/>
          </p:nvSpPr>
          <p:spPr>
            <a:xfrm>
              <a:off x="2209800" y="1219335"/>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3" name="Oval 42">
              <a:extLst>
                <a:ext uri="{FF2B5EF4-FFF2-40B4-BE49-F238E27FC236}">
                  <a16:creationId xmlns:a16="http://schemas.microsoft.com/office/drawing/2014/main" id="{8B66B9D5-9DCF-4DB9-9C82-D924CB200E76}"/>
                </a:ext>
              </a:extLst>
            </p:cNvPr>
            <p:cNvSpPr/>
            <p:nvPr/>
          </p:nvSpPr>
          <p:spPr>
            <a:xfrm>
              <a:off x="2590800" y="1219335"/>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4" name="Block Arc 43">
              <a:extLst>
                <a:ext uri="{FF2B5EF4-FFF2-40B4-BE49-F238E27FC236}">
                  <a16:creationId xmlns:a16="http://schemas.microsoft.com/office/drawing/2014/main" id="{7F64EA21-0423-49ED-8A62-8D44F6711096}"/>
                </a:ext>
              </a:extLst>
            </p:cNvPr>
            <p:cNvSpPr/>
            <p:nvPr/>
          </p:nvSpPr>
          <p:spPr>
            <a:xfrm>
              <a:off x="2286000" y="1166948"/>
              <a:ext cx="381000" cy="228600"/>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3086" name="Group 44">
            <a:extLst>
              <a:ext uri="{FF2B5EF4-FFF2-40B4-BE49-F238E27FC236}">
                <a16:creationId xmlns:a16="http://schemas.microsoft.com/office/drawing/2014/main" id="{3F1EFFD2-DCEA-4743-8FBE-E4D794B874BC}"/>
              </a:ext>
            </a:extLst>
          </p:cNvPr>
          <p:cNvGrpSpPr>
            <a:grpSpLocks/>
          </p:cNvGrpSpPr>
          <p:nvPr/>
        </p:nvGrpSpPr>
        <p:grpSpPr bwMode="auto">
          <a:xfrm>
            <a:off x="2209800" y="5157788"/>
            <a:ext cx="533400" cy="228600"/>
            <a:chOff x="2209800" y="1166948"/>
            <a:chExt cx="533400" cy="228600"/>
          </a:xfrm>
        </p:grpSpPr>
        <p:sp>
          <p:nvSpPr>
            <p:cNvPr id="46" name="Oval 45">
              <a:extLst>
                <a:ext uri="{FF2B5EF4-FFF2-40B4-BE49-F238E27FC236}">
                  <a16:creationId xmlns:a16="http://schemas.microsoft.com/office/drawing/2014/main" id="{3C4A6CC4-57B7-4405-906F-DF2753C14774}"/>
                </a:ext>
              </a:extLst>
            </p:cNvPr>
            <p:cNvSpPr/>
            <p:nvPr/>
          </p:nvSpPr>
          <p:spPr>
            <a:xfrm>
              <a:off x="2209800" y="1219335"/>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7" name="Oval 46">
              <a:extLst>
                <a:ext uri="{FF2B5EF4-FFF2-40B4-BE49-F238E27FC236}">
                  <a16:creationId xmlns:a16="http://schemas.microsoft.com/office/drawing/2014/main" id="{97108A6F-57C4-4E36-BAB0-CA9EC3DF4C1F}"/>
                </a:ext>
              </a:extLst>
            </p:cNvPr>
            <p:cNvSpPr/>
            <p:nvPr/>
          </p:nvSpPr>
          <p:spPr>
            <a:xfrm>
              <a:off x="2590800" y="1219335"/>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8" name="Block Arc 47">
              <a:extLst>
                <a:ext uri="{FF2B5EF4-FFF2-40B4-BE49-F238E27FC236}">
                  <a16:creationId xmlns:a16="http://schemas.microsoft.com/office/drawing/2014/main" id="{4893A413-320A-42DC-A0F3-C170609C83F3}"/>
                </a:ext>
              </a:extLst>
            </p:cNvPr>
            <p:cNvSpPr/>
            <p:nvPr/>
          </p:nvSpPr>
          <p:spPr>
            <a:xfrm>
              <a:off x="2286000" y="1166948"/>
              <a:ext cx="381000" cy="228600"/>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3087" name="Group 48">
            <a:extLst>
              <a:ext uri="{FF2B5EF4-FFF2-40B4-BE49-F238E27FC236}">
                <a16:creationId xmlns:a16="http://schemas.microsoft.com/office/drawing/2014/main" id="{A854297F-6478-4115-9C5F-1D3556769F34}"/>
              </a:ext>
            </a:extLst>
          </p:cNvPr>
          <p:cNvGrpSpPr>
            <a:grpSpLocks/>
          </p:cNvGrpSpPr>
          <p:nvPr/>
        </p:nvGrpSpPr>
        <p:grpSpPr bwMode="auto">
          <a:xfrm>
            <a:off x="2209800" y="5819775"/>
            <a:ext cx="533400" cy="228600"/>
            <a:chOff x="2209800" y="1166948"/>
            <a:chExt cx="533400" cy="228600"/>
          </a:xfrm>
        </p:grpSpPr>
        <p:sp>
          <p:nvSpPr>
            <p:cNvPr id="50" name="Oval 49">
              <a:extLst>
                <a:ext uri="{FF2B5EF4-FFF2-40B4-BE49-F238E27FC236}">
                  <a16:creationId xmlns:a16="http://schemas.microsoft.com/office/drawing/2014/main" id="{C8781F01-2697-4A17-8D23-92CE489A13FA}"/>
                </a:ext>
              </a:extLst>
            </p:cNvPr>
            <p:cNvSpPr/>
            <p:nvPr/>
          </p:nvSpPr>
          <p:spPr>
            <a:xfrm>
              <a:off x="2209800" y="1219336"/>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1" name="Oval 50">
              <a:extLst>
                <a:ext uri="{FF2B5EF4-FFF2-40B4-BE49-F238E27FC236}">
                  <a16:creationId xmlns:a16="http://schemas.microsoft.com/office/drawing/2014/main" id="{E74B6092-7482-4AE3-82FD-A24C5DAFCF9D}"/>
                </a:ext>
              </a:extLst>
            </p:cNvPr>
            <p:cNvSpPr/>
            <p:nvPr/>
          </p:nvSpPr>
          <p:spPr>
            <a:xfrm>
              <a:off x="2590800" y="1219336"/>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2" name="Block Arc 51">
              <a:extLst>
                <a:ext uri="{FF2B5EF4-FFF2-40B4-BE49-F238E27FC236}">
                  <a16:creationId xmlns:a16="http://schemas.microsoft.com/office/drawing/2014/main" id="{BFF19EBA-63BC-4719-8BC9-970D75B63778}"/>
                </a:ext>
              </a:extLst>
            </p:cNvPr>
            <p:cNvSpPr/>
            <p:nvPr/>
          </p:nvSpPr>
          <p:spPr>
            <a:xfrm>
              <a:off x="2286000" y="1166948"/>
              <a:ext cx="381000" cy="228600"/>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3088" name="Group 52">
            <a:extLst>
              <a:ext uri="{FF2B5EF4-FFF2-40B4-BE49-F238E27FC236}">
                <a16:creationId xmlns:a16="http://schemas.microsoft.com/office/drawing/2014/main" id="{AD0D4766-47CB-4041-89EA-11C164751271}"/>
              </a:ext>
            </a:extLst>
          </p:cNvPr>
          <p:cNvGrpSpPr>
            <a:grpSpLocks/>
          </p:cNvGrpSpPr>
          <p:nvPr/>
        </p:nvGrpSpPr>
        <p:grpSpPr bwMode="auto">
          <a:xfrm>
            <a:off x="2209800" y="6477000"/>
            <a:ext cx="533400" cy="228600"/>
            <a:chOff x="2209800" y="1166948"/>
            <a:chExt cx="533400" cy="228600"/>
          </a:xfrm>
        </p:grpSpPr>
        <p:sp>
          <p:nvSpPr>
            <p:cNvPr id="54" name="Oval 53">
              <a:extLst>
                <a:ext uri="{FF2B5EF4-FFF2-40B4-BE49-F238E27FC236}">
                  <a16:creationId xmlns:a16="http://schemas.microsoft.com/office/drawing/2014/main" id="{3E29ADDB-C761-4629-A72E-4AD6E481905C}"/>
                </a:ext>
              </a:extLst>
            </p:cNvPr>
            <p:cNvSpPr/>
            <p:nvPr/>
          </p:nvSpPr>
          <p:spPr>
            <a:xfrm>
              <a:off x="2209800" y="1219336"/>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5" name="Oval 54">
              <a:extLst>
                <a:ext uri="{FF2B5EF4-FFF2-40B4-BE49-F238E27FC236}">
                  <a16:creationId xmlns:a16="http://schemas.microsoft.com/office/drawing/2014/main" id="{F8456813-5441-44E9-BF24-614702349808}"/>
                </a:ext>
              </a:extLst>
            </p:cNvPr>
            <p:cNvSpPr/>
            <p:nvPr/>
          </p:nvSpPr>
          <p:spPr>
            <a:xfrm>
              <a:off x="2590800" y="1219336"/>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6" name="Block Arc 55">
              <a:extLst>
                <a:ext uri="{FF2B5EF4-FFF2-40B4-BE49-F238E27FC236}">
                  <a16:creationId xmlns:a16="http://schemas.microsoft.com/office/drawing/2014/main" id="{84692BE1-980B-47EF-8609-D8ECE22F25B8}"/>
                </a:ext>
              </a:extLst>
            </p:cNvPr>
            <p:cNvSpPr/>
            <p:nvPr/>
          </p:nvSpPr>
          <p:spPr>
            <a:xfrm>
              <a:off x="2286000" y="1166948"/>
              <a:ext cx="381000" cy="228600"/>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sp>
        <p:nvSpPr>
          <p:cNvPr id="57" name="Rounded Rectangle 56">
            <a:extLst>
              <a:ext uri="{FF2B5EF4-FFF2-40B4-BE49-F238E27FC236}">
                <a16:creationId xmlns:a16="http://schemas.microsoft.com/office/drawing/2014/main" id="{C1678F64-0B0C-460B-9BF8-394E3882662A}"/>
              </a:ext>
            </a:extLst>
          </p:cNvPr>
          <p:cNvSpPr/>
          <p:nvPr/>
        </p:nvSpPr>
        <p:spPr>
          <a:xfrm>
            <a:off x="152400" y="87313"/>
            <a:ext cx="2133600" cy="646112"/>
          </a:xfrm>
          <a:prstGeom prst="roundRect">
            <a:avLst/>
          </a:prstGeom>
          <a:solidFill>
            <a:srgbClr val="B7DEE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a:solidFill>
                  <a:srgbClr val="FF0000"/>
                </a:solidFill>
                <a:latin typeface="Times New Roman" pitchFamily="18" charset="0"/>
                <a:cs typeface="Times New Roman" pitchFamily="18" charset="0"/>
              </a:rPr>
              <a:t> CHỦ ĐỀ 6</a:t>
            </a:r>
            <a:endParaRPr lang="en-US">
              <a:solidFill>
                <a:srgbClr val="FFFFFF"/>
              </a:solidFill>
              <a:cs typeface="Arial" charset="0"/>
            </a:endParaRPr>
          </a:p>
        </p:txBody>
      </p:sp>
      <p:sp>
        <p:nvSpPr>
          <p:cNvPr id="3090" name="TextBox 4">
            <a:extLst>
              <a:ext uri="{FF2B5EF4-FFF2-40B4-BE49-F238E27FC236}">
                <a16:creationId xmlns:a16="http://schemas.microsoft.com/office/drawing/2014/main" id="{C9318192-9E29-49C8-B78A-CFD888F93240}"/>
              </a:ext>
            </a:extLst>
          </p:cNvPr>
          <p:cNvSpPr txBox="1">
            <a:spLocks noChangeArrowheads="1"/>
          </p:cNvSpPr>
          <p:nvPr/>
        </p:nvSpPr>
        <p:spPr bwMode="auto">
          <a:xfrm>
            <a:off x="0" y="990600"/>
            <a:ext cx="24384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000099"/>
                </a:solidFill>
                <a:latin typeface="Times New Roman" panose="02020603050405020304" pitchFamily="18" charset="0"/>
                <a:cs typeface="Times New Roman" panose="02020603050405020304" pitchFamily="18" charset="0"/>
              </a:rPr>
              <a:t>Hoạt động 1:</a:t>
            </a:r>
          </a:p>
          <a:p>
            <a:pPr algn="ctr" eaLnBrk="1" hangingPunct="1"/>
            <a:endParaRPr lang="en-US" altLang="en-US" sz="2400" b="1">
              <a:solidFill>
                <a:srgbClr val="000099"/>
              </a:solidFill>
              <a:latin typeface="Times New Roman" panose="02020603050405020304" pitchFamily="18" charset="0"/>
              <a:cs typeface="Times New Roman" panose="02020603050405020304" pitchFamily="18" charset="0"/>
            </a:endParaRPr>
          </a:p>
          <a:p>
            <a:pPr algn="ctr" eaLnBrk="1" hangingPunct="1"/>
            <a:r>
              <a:rPr lang="en-US" altLang="en-US" sz="2400" b="1">
                <a:solidFill>
                  <a:srgbClr val="003300"/>
                </a:solidFill>
                <a:latin typeface="Times New Roman" panose="02020603050405020304" pitchFamily="18" charset="0"/>
                <a:cs typeface="Times New Roman" panose="02020603050405020304" pitchFamily="18" charset="0"/>
              </a:rPr>
              <a:t> TÌM HIỂU</a:t>
            </a:r>
          </a:p>
        </p:txBody>
      </p:sp>
      <p:sp>
        <p:nvSpPr>
          <p:cNvPr id="3091" name="WordArt 47">
            <a:extLst>
              <a:ext uri="{FF2B5EF4-FFF2-40B4-BE49-F238E27FC236}">
                <a16:creationId xmlns:a16="http://schemas.microsoft.com/office/drawing/2014/main" id="{757C4228-6F1A-4AB9-874F-5120D083F1E1}"/>
              </a:ext>
            </a:extLst>
          </p:cNvPr>
          <p:cNvSpPr>
            <a:spLocks noChangeArrowheads="1" noChangeShapeType="1" noTextEdit="1"/>
          </p:cNvSpPr>
          <p:nvPr/>
        </p:nvSpPr>
        <p:spPr bwMode="auto">
          <a:xfrm>
            <a:off x="2987675" y="260350"/>
            <a:ext cx="5616575" cy="428625"/>
          </a:xfrm>
          <a:prstGeom prst="rect">
            <a:avLst/>
          </a:prstGeom>
        </p:spPr>
        <p:txBody>
          <a:bodyPr wrap="none" fromWordArt="1">
            <a:prstTxWarp prst="textPlain">
              <a:avLst>
                <a:gd name="adj" fmla="val 50000"/>
              </a:avLst>
            </a:prstTxWarp>
          </a:bodyPr>
          <a:lstStyle/>
          <a:p>
            <a:pPr algn="ctr"/>
            <a:r>
              <a:rPr lang="en-US" sz="3600" b="1" kern="10">
                <a:ln w="19050">
                  <a:solidFill>
                    <a:schemeClr val="tx1"/>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CHÚ BỘ ĐỘI CỦA CHÚNG EM</a:t>
            </a:r>
          </a:p>
        </p:txBody>
      </p:sp>
      <p:sp>
        <p:nvSpPr>
          <p:cNvPr id="24624" name="TextBox 4">
            <a:extLst>
              <a:ext uri="{FF2B5EF4-FFF2-40B4-BE49-F238E27FC236}">
                <a16:creationId xmlns:a16="http://schemas.microsoft.com/office/drawing/2014/main" id="{70DC7DB5-9CE0-48FD-B160-22121482324C}"/>
              </a:ext>
            </a:extLst>
          </p:cNvPr>
          <p:cNvSpPr txBox="1">
            <a:spLocks noChangeArrowheads="1"/>
          </p:cNvSpPr>
          <p:nvPr/>
        </p:nvSpPr>
        <p:spPr bwMode="auto">
          <a:xfrm>
            <a:off x="3132138" y="1052513"/>
            <a:ext cx="5256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A50021"/>
                </a:solidFill>
                <a:latin typeface="Times New Roman" panose="02020603050405020304" pitchFamily="18" charset="0"/>
                <a:cs typeface="Times New Roman" panose="02020603050405020304" pitchFamily="18" charset="0"/>
              </a:rPr>
              <a:t>THẢO LUẬN NHÓM ( 5 phút)</a:t>
            </a:r>
          </a:p>
        </p:txBody>
      </p:sp>
      <p:pic>
        <p:nvPicPr>
          <p:cNvPr id="2050" name="Picture 2" descr="C:\Users\user\Desktop\chu bo doi cua em\P_20161116_075150.jpg">
            <a:extLst>
              <a:ext uri="{FF2B5EF4-FFF2-40B4-BE49-F238E27FC236}">
                <a16:creationId xmlns:a16="http://schemas.microsoft.com/office/drawing/2014/main" id="{82CCD235-79EB-4121-B446-03F6D0651B86}"/>
              </a:ext>
            </a:extLst>
          </p:cNvPr>
          <p:cNvPicPr>
            <a:picLocks noChangeAspect="1" noChangeArrowheads="1"/>
          </p:cNvPicPr>
          <p:nvPr/>
        </p:nvPicPr>
        <p:blipFill>
          <a:blip r:embed="rId3" cstate="print">
            <a:lum/>
          </a:blip>
          <a:srcRect l="16000" t="2844" r="8800"/>
          <a:stretch>
            <a:fillRect/>
          </a:stretch>
        </p:blipFill>
        <p:spPr bwMode="auto">
          <a:xfrm>
            <a:off x="2557517" y="1633883"/>
            <a:ext cx="6321472" cy="4811557"/>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624"/>
                                        </p:tgtEl>
                                        <p:attrNameLst>
                                          <p:attrName>style.visibility</p:attrName>
                                        </p:attrNameLst>
                                      </p:cBhvr>
                                      <p:to>
                                        <p:strVal val="visible"/>
                                      </p:to>
                                    </p:set>
                                    <p:animEffect transition="in" filter="dissolve">
                                      <p:cBhvr>
                                        <p:cTn id="7" dur="500"/>
                                        <p:tgtEl>
                                          <p:spTgt spid="246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0" name="Picture 6" descr="26-12-Chien-si-50">
            <a:extLst>
              <a:ext uri="{FF2B5EF4-FFF2-40B4-BE49-F238E27FC236}">
                <a16:creationId xmlns:a16="http://schemas.microsoft.com/office/drawing/2014/main" id="{087ADBF9-45C8-4FBB-898B-990C3D72DC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612775"/>
            <a:ext cx="4176713"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7" descr="3905769935_8ee5725e04_o">
            <a:extLst>
              <a:ext uri="{FF2B5EF4-FFF2-40B4-BE49-F238E27FC236}">
                <a16:creationId xmlns:a16="http://schemas.microsoft.com/office/drawing/2014/main" id="{EFC90FAA-FB9A-487D-8371-65ED84E793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457200"/>
            <a:ext cx="4249737"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8" descr="QDNDVNsoldiers1n">
            <a:extLst>
              <a:ext uri="{FF2B5EF4-FFF2-40B4-BE49-F238E27FC236}">
                <a16:creationId xmlns:a16="http://schemas.microsoft.com/office/drawing/2014/main" id="{66FE869E-CEC2-45C0-9515-0994C91DE1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3567113"/>
            <a:ext cx="4176713"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9" descr="daccongmu6">
            <a:extLst>
              <a:ext uri="{FF2B5EF4-FFF2-40B4-BE49-F238E27FC236}">
                <a16:creationId xmlns:a16="http://schemas.microsoft.com/office/drawing/2014/main" id="{67BFF98D-385E-4FA0-BFC9-ED8738EA60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3581400"/>
            <a:ext cx="4249737"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5" name="Text Box 11">
            <a:extLst>
              <a:ext uri="{FF2B5EF4-FFF2-40B4-BE49-F238E27FC236}">
                <a16:creationId xmlns:a16="http://schemas.microsoft.com/office/drawing/2014/main" id="{DD13A79F-53E9-4111-A676-E7EAE47B7DC9}"/>
              </a:ext>
            </a:extLst>
          </p:cNvPr>
          <p:cNvSpPr txBox="1">
            <a:spLocks noChangeArrowheads="1"/>
          </p:cNvSpPr>
          <p:nvPr/>
        </p:nvSpPr>
        <p:spPr bwMode="auto">
          <a:xfrm>
            <a:off x="665163" y="6130925"/>
            <a:ext cx="79327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a:latin typeface="Times New Roman" panose="02020603050405020304" pitchFamily="18" charset="0"/>
              </a:rPr>
              <a:t>Các chú bộ đội đang tập luyện trên thao trường</a:t>
            </a:r>
            <a:endParaRPr lang="en-US" altLang="en-US" sz="3200">
              <a:latin typeface=".VnTime" pitchFamily="34" charset="0"/>
            </a:endParaRPr>
          </a:p>
        </p:txBody>
      </p:sp>
      <p:pic>
        <p:nvPicPr>
          <p:cNvPr id="31756" name="Picture 12" descr="Linhrunnning">
            <a:extLst>
              <a:ext uri="{FF2B5EF4-FFF2-40B4-BE49-F238E27FC236}">
                <a16:creationId xmlns:a16="http://schemas.microsoft.com/office/drawing/2014/main" id="{B034CDB3-1289-4FFE-9F76-87A02D37E9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620713"/>
            <a:ext cx="4176713"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7" name="Picture 13" descr="Picture14">
            <a:extLst>
              <a:ext uri="{FF2B5EF4-FFF2-40B4-BE49-F238E27FC236}">
                <a16:creationId xmlns:a16="http://schemas.microsoft.com/office/drawing/2014/main" id="{1F357DF2-C822-4993-AEEE-A4E3ECCF93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3438" y="609600"/>
            <a:ext cx="4249737"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8" name="Picture 14" descr="Picture13">
            <a:extLst>
              <a:ext uri="{FF2B5EF4-FFF2-40B4-BE49-F238E27FC236}">
                <a16:creationId xmlns:a16="http://schemas.microsoft.com/office/drawing/2014/main" id="{8D5ED723-6D82-4639-AED6-47DB8F9620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0825" y="3567113"/>
            <a:ext cx="4176713"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9" name="Picture 15" descr="QDNDVNsoldiers5">
            <a:extLst>
              <a:ext uri="{FF2B5EF4-FFF2-40B4-BE49-F238E27FC236}">
                <a16:creationId xmlns:a16="http://schemas.microsoft.com/office/drawing/2014/main" id="{FC864BB6-CA57-489A-AE94-0827F0EF57D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3438" y="3567113"/>
            <a:ext cx="4249737"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xit" presetSubtype="16" fill="hold" nodeType="clickEffect">
                                  <p:stCondLst>
                                    <p:cond delay="0"/>
                                  </p:stCondLst>
                                  <p:childTnLst>
                                    <p:animEffect transition="out" filter="box(in)">
                                      <p:cBhvr>
                                        <p:cTn id="6" dur="500"/>
                                        <p:tgtEl>
                                          <p:spTgt spid="31750"/>
                                        </p:tgtEl>
                                      </p:cBhvr>
                                    </p:animEffect>
                                    <p:set>
                                      <p:cBhvr>
                                        <p:cTn id="7" dur="1" fill="hold">
                                          <p:stCondLst>
                                            <p:cond delay="499"/>
                                          </p:stCondLst>
                                        </p:cTn>
                                        <p:tgtEl>
                                          <p:spTgt spid="31750"/>
                                        </p:tgtEl>
                                        <p:attrNameLst>
                                          <p:attrName>style.visibility</p:attrName>
                                        </p:attrNameLst>
                                      </p:cBhvr>
                                      <p:to>
                                        <p:strVal val="hidden"/>
                                      </p:to>
                                    </p:se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31750"/>
                                        </p:tgtEl>
                                        <p:attrNameLst>
                                          <p:attrName>style.visibility</p:attrName>
                                        </p:attrNameLst>
                                      </p:cBhvr>
                                      <p:to>
                                        <p:strVal val="visible"/>
                                      </p:to>
                                    </p:set>
                                    <p:animEffect transition="in" filter="fade">
                                      <p:cBhvr>
                                        <p:cTn id="11" dur="2000"/>
                                        <p:tgtEl>
                                          <p:spTgt spid="31750"/>
                                        </p:tgtEl>
                                      </p:cBhvr>
                                    </p:animEffect>
                                  </p:childTnLst>
                                </p:cTn>
                              </p:par>
                            </p:childTnLst>
                          </p:cTn>
                        </p:par>
                        <p:par>
                          <p:cTn id="12" fill="hold" nodeType="afterGroup">
                            <p:stCondLst>
                              <p:cond delay="2500"/>
                            </p:stCondLst>
                            <p:childTnLst>
                              <p:par>
                                <p:cTn id="13" presetID="53" presetClass="entr" presetSubtype="0" fill="hold" nodeType="afterEffect">
                                  <p:stCondLst>
                                    <p:cond delay="0"/>
                                  </p:stCondLst>
                                  <p:childTnLst>
                                    <p:set>
                                      <p:cBhvr>
                                        <p:cTn id="14" dur="1" fill="hold">
                                          <p:stCondLst>
                                            <p:cond delay="0"/>
                                          </p:stCondLst>
                                        </p:cTn>
                                        <p:tgtEl>
                                          <p:spTgt spid="31751"/>
                                        </p:tgtEl>
                                        <p:attrNameLst>
                                          <p:attrName>style.visibility</p:attrName>
                                        </p:attrNameLst>
                                      </p:cBhvr>
                                      <p:to>
                                        <p:strVal val="visible"/>
                                      </p:to>
                                    </p:set>
                                    <p:anim calcmode="lin" valueType="num">
                                      <p:cBhvr>
                                        <p:cTn id="15" dur="500" fill="hold"/>
                                        <p:tgtEl>
                                          <p:spTgt spid="31751"/>
                                        </p:tgtEl>
                                        <p:attrNameLst>
                                          <p:attrName>ppt_w</p:attrName>
                                        </p:attrNameLst>
                                      </p:cBhvr>
                                      <p:tavLst>
                                        <p:tav tm="0">
                                          <p:val>
                                            <p:fltVal val="0"/>
                                          </p:val>
                                        </p:tav>
                                        <p:tav tm="100000">
                                          <p:val>
                                            <p:strVal val="#ppt_w"/>
                                          </p:val>
                                        </p:tav>
                                      </p:tavLst>
                                    </p:anim>
                                    <p:anim calcmode="lin" valueType="num">
                                      <p:cBhvr>
                                        <p:cTn id="16" dur="500" fill="hold"/>
                                        <p:tgtEl>
                                          <p:spTgt spid="31751"/>
                                        </p:tgtEl>
                                        <p:attrNameLst>
                                          <p:attrName>ppt_h</p:attrName>
                                        </p:attrNameLst>
                                      </p:cBhvr>
                                      <p:tavLst>
                                        <p:tav tm="0">
                                          <p:val>
                                            <p:fltVal val="0"/>
                                          </p:val>
                                        </p:tav>
                                        <p:tav tm="100000">
                                          <p:val>
                                            <p:strVal val="#ppt_h"/>
                                          </p:val>
                                        </p:tav>
                                      </p:tavLst>
                                    </p:anim>
                                    <p:animEffect transition="in" filter="fade">
                                      <p:cBhvr>
                                        <p:cTn id="17" dur="500"/>
                                        <p:tgtEl>
                                          <p:spTgt spid="31751"/>
                                        </p:tgtEl>
                                      </p:cBhvr>
                                    </p:animEffect>
                                  </p:childTnLst>
                                </p:cTn>
                              </p:par>
                            </p:childTnLst>
                          </p:cTn>
                        </p:par>
                        <p:par>
                          <p:cTn id="18" fill="hold" nodeType="afterGroup">
                            <p:stCondLst>
                              <p:cond delay="3000"/>
                            </p:stCondLst>
                            <p:childTnLst>
                              <p:par>
                                <p:cTn id="19" presetID="8" presetClass="entr" presetSubtype="16" fill="hold" nodeType="afterEffect">
                                  <p:stCondLst>
                                    <p:cond delay="0"/>
                                  </p:stCondLst>
                                  <p:childTnLst>
                                    <p:set>
                                      <p:cBhvr>
                                        <p:cTn id="20" dur="1" fill="hold">
                                          <p:stCondLst>
                                            <p:cond delay="0"/>
                                          </p:stCondLst>
                                        </p:cTn>
                                        <p:tgtEl>
                                          <p:spTgt spid="31752"/>
                                        </p:tgtEl>
                                        <p:attrNameLst>
                                          <p:attrName>style.visibility</p:attrName>
                                        </p:attrNameLst>
                                      </p:cBhvr>
                                      <p:to>
                                        <p:strVal val="visible"/>
                                      </p:to>
                                    </p:set>
                                    <p:animEffect transition="in" filter="diamond(in)">
                                      <p:cBhvr>
                                        <p:cTn id="21" dur="2000"/>
                                        <p:tgtEl>
                                          <p:spTgt spid="31752"/>
                                        </p:tgtEl>
                                      </p:cBhvr>
                                    </p:animEffect>
                                  </p:childTnLst>
                                </p:cTn>
                              </p:par>
                            </p:childTnLst>
                          </p:cTn>
                        </p:par>
                        <p:par>
                          <p:cTn id="22" fill="hold" nodeType="afterGroup">
                            <p:stCondLst>
                              <p:cond delay="5000"/>
                            </p:stCondLst>
                            <p:childTnLst>
                              <p:par>
                                <p:cTn id="23" presetID="5" presetClass="entr" presetSubtype="10" fill="hold" nodeType="afterEffect">
                                  <p:stCondLst>
                                    <p:cond delay="0"/>
                                  </p:stCondLst>
                                  <p:childTnLst>
                                    <p:set>
                                      <p:cBhvr>
                                        <p:cTn id="24" dur="1" fill="hold">
                                          <p:stCondLst>
                                            <p:cond delay="0"/>
                                          </p:stCondLst>
                                        </p:cTn>
                                        <p:tgtEl>
                                          <p:spTgt spid="31753"/>
                                        </p:tgtEl>
                                        <p:attrNameLst>
                                          <p:attrName>style.visibility</p:attrName>
                                        </p:attrNameLst>
                                      </p:cBhvr>
                                      <p:to>
                                        <p:strVal val="visible"/>
                                      </p:to>
                                    </p:set>
                                    <p:animEffect transition="in" filter="checkerboard(across)">
                                      <p:cBhvr>
                                        <p:cTn id="25" dur="500"/>
                                        <p:tgtEl>
                                          <p:spTgt spid="31753"/>
                                        </p:tgtEl>
                                      </p:cBhvr>
                                    </p:animEffect>
                                  </p:childTnLst>
                                </p:cTn>
                              </p:par>
                            </p:childTnLst>
                          </p:cTn>
                        </p:par>
                        <p:par>
                          <p:cTn id="26" fill="hold" nodeType="afterGroup">
                            <p:stCondLst>
                              <p:cond delay="5500"/>
                            </p:stCondLst>
                            <p:childTnLst>
                              <p:par>
                                <p:cTn id="27" presetID="4" presetClass="exit" presetSubtype="16" fill="hold" nodeType="afterEffect">
                                  <p:stCondLst>
                                    <p:cond delay="0"/>
                                  </p:stCondLst>
                                  <p:childTnLst>
                                    <p:animEffect transition="out" filter="box(in)">
                                      <p:cBhvr>
                                        <p:cTn id="28" dur="500"/>
                                        <p:tgtEl>
                                          <p:spTgt spid="31751"/>
                                        </p:tgtEl>
                                      </p:cBhvr>
                                    </p:animEffect>
                                    <p:set>
                                      <p:cBhvr>
                                        <p:cTn id="29" dur="1" fill="hold">
                                          <p:stCondLst>
                                            <p:cond delay="499"/>
                                          </p:stCondLst>
                                        </p:cTn>
                                        <p:tgtEl>
                                          <p:spTgt spid="31751"/>
                                        </p:tgtEl>
                                        <p:attrNameLst>
                                          <p:attrName>style.visibility</p:attrName>
                                        </p:attrNameLst>
                                      </p:cBhvr>
                                      <p:to>
                                        <p:strVal val="hidden"/>
                                      </p:to>
                                    </p:set>
                                  </p:childTnLst>
                                </p:cTn>
                              </p:par>
                            </p:childTnLst>
                          </p:cTn>
                        </p:par>
                        <p:par>
                          <p:cTn id="30" fill="hold" nodeType="afterGroup">
                            <p:stCondLst>
                              <p:cond delay="6000"/>
                            </p:stCondLst>
                            <p:childTnLst>
                              <p:par>
                                <p:cTn id="31" presetID="4" presetClass="exit" presetSubtype="16" fill="hold" nodeType="afterEffect">
                                  <p:stCondLst>
                                    <p:cond delay="0"/>
                                  </p:stCondLst>
                                  <p:childTnLst>
                                    <p:animEffect transition="out" filter="box(in)">
                                      <p:cBhvr>
                                        <p:cTn id="32" dur="500"/>
                                        <p:tgtEl>
                                          <p:spTgt spid="31752"/>
                                        </p:tgtEl>
                                      </p:cBhvr>
                                    </p:animEffect>
                                    <p:set>
                                      <p:cBhvr>
                                        <p:cTn id="33" dur="1" fill="hold">
                                          <p:stCondLst>
                                            <p:cond delay="499"/>
                                          </p:stCondLst>
                                        </p:cTn>
                                        <p:tgtEl>
                                          <p:spTgt spid="31752"/>
                                        </p:tgtEl>
                                        <p:attrNameLst>
                                          <p:attrName>style.visibility</p:attrName>
                                        </p:attrNameLst>
                                      </p:cBhvr>
                                      <p:to>
                                        <p:strVal val="hidden"/>
                                      </p:to>
                                    </p:set>
                                  </p:childTnLst>
                                </p:cTn>
                              </p:par>
                            </p:childTnLst>
                          </p:cTn>
                        </p:par>
                        <p:par>
                          <p:cTn id="34" fill="hold" nodeType="afterGroup">
                            <p:stCondLst>
                              <p:cond delay="6500"/>
                            </p:stCondLst>
                            <p:childTnLst>
                              <p:par>
                                <p:cTn id="35" presetID="4" presetClass="exit" presetSubtype="16" fill="hold" nodeType="afterEffect">
                                  <p:stCondLst>
                                    <p:cond delay="0"/>
                                  </p:stCondLst>
                                  <p:childTnLst>
                                    <p:animEffect transition="out" filter="box(in)">
                                      <p:cBhvr>
                                        <p:cTn id="36" dur="500"/>
                                        <p:tgtEl>
                                          <p:spTgt spid="31753"/>
                                        </p:tgtEl>
                                      </p:cBhvr>
                                    </p:animEffect>
                                    <p:set>
                                      <p:cBhvr>
                                        <p:cTn id="37" dur="1" fill="hold">
                                          <p:stCondLst>
                                            <p:cond delay="499"/>
                                          </p:stCondLst>
                                        </p:cTn>
                                        <p:tgtEl>
                                          <p:spTgt spid="31753"/>
                                        </p:tgtEl>
                                        <p:attrNameLst>
                                          <p:attrName>style.visibility</p:attrName>
                                        </p:attrNameLst>
                                      </p:cBhvr>
                                      <p:to>
                                        <p:strVal val="hidden"/>
                                      </p:to>
                                    </p:set>
                                  </p:childTnLst>
                                </p:cTn>
                              </p:par>
                            </p:childTnLst>
                          </p:cTn>
                        </p:par>
                        <p:par>
                          <p:cTn id="38" fill="hold" nodeType="afterGroup">
                            <p:stCondLst>
                              <p:cond delay="7000"/>
                            </p:stCondLst>
                            <p:childTnLst>
                              <p:par>
                                <p:cTn id="39" presetID="8" presetClass="entr" presetSubtype="16" fill="hold" nodeType="afterEffect">
                                  <p:stCondLst>
                                    <p:cond delay="0"/>
                                  </p:stCondLst>
                                  <p:childTnLst>
                                    <p:set>
                                      <p:cBhvr>
                                        <p:cTn id="40" dur="1" fill="hold">
                                          <p:stCondLst>
                                            <p:cond delay="0"/>
                                          </p:stCondLst>
                                        </p:cTn>
                                        <p:tgtEl>
                                          <p:spTgt spid="31756"/>
                                        </p:tgtEl>
                                        <p:attrNameLst>
                                          <p:attrName>style.visibility</p:attrName>
                                        </p:attrNameLst>
                                      </p:cBhvr>
                                      <p:to>
                                        <p:strVal val="visible"/>
                                      </p:to>
                                    </p:set>
                                    <p:animEffect transition="in" filter="diamond(in)">
                                      <p:cBhvr>
                                        <p:cTn id="41" dur="2000"/>
                                        <p:tgtEl>
                                          <p:spTgt spid="31756"/>
                                        </p:tgtEl>
                                      </p:cBhvr>
                                    </p:animEffect>
                                  </p:childTnLst>
                                </p:cTn>
                              </p:par>
                            </p:childTnLst>
                          </p:cTn>
                        </p:par>
                        <p:par>
                          <p:cTn id="42" fill="hold" nodeType="afterGroup">
                            <p:stCondLst>
                              <p:cond delay="9000"/>
                            </p:stCondLst>
                            <p:childTnLst>
                              <p:par>
                                <p:cTn id="43" presetID="5" presetClass="entr" presetSubtype="10" fill="hold" nodeType="afterEffect">
                                  <p:stCondLst>
                                    <p:cond delay="0"/>
                                  </p:stCondLst>
                                  <p:childTnLst>
                                    <p:set>
                                      <p:cBhvr>
                                        <p:cTn id="44" dur="1" fill="hold">
                                          <p:stCondLst>
                                            <p:cond delay="0"/>
                                          </p:stCondLst>
                                        </p:cTn>
                                        <p:tgtEl>
                                          <p:spTgt spid="31757"/>
                                        </p:tgtEl>
                                        <p:attrNameLst>
                                          <p:attrName>style.visibility</p:attrName>
                                        </p:attrNameLst>
                                      </p:cBhvr>
                                      <p:to>
                                        <p:strVal val="visible"/>
                                      </p:to>
                                    </p:set>
                                    <p:animEffect transition="in" filter="checkerboard(across)">
                                      <p:cBhvr>
                                        <p:cTn id="45" dur="500"/>
                                        <p:tgtEl>
                                          <p:spTgt spid="31757"/>
                                        </p:tgtEl>
                                      </p:cBhvr>
                                    </p:animEffect>
                                  </p:childTnLst>
                                </p:cTn>
                              </p:par>
                            </p:childTnLst>
                          </p:cTn>
                        </p:par>
                        <p:par>
                          <p:cTn id="46" fill="hold" nodeType="afterGroup">
                            <p:stCondLst>
                              <p:cond delay="9500"/>
                            </p:stCondLst>
                            <p:childTnLst>
                              <p:par>
                                <p:cTn id="47" presetID="5" presetClass="entr" presetSubtype="10" fill="hold" nodeType="afterEffect">
                                  <p:stCondLst>
                                    <p:cond delay="0"/>
                                  </p:stCondLst>
                                  <p:childTnLst>
                                    <p:set>
                                      <p:cBhvr>
                                        <p:cTn id="48" dur="1" fill="hold">
                                          <p:stCondLst>
                                            <p:cond delay="0"/>
                                          </p:stCondLst>
                                        </p:cTn>
                                        <p:tgtEl>
                                          <p:spTgt spid="31758"/>
                                        </p:tgtEl>
                                        <p:attrNameLst>
                                          <p:attrName>style.visibility</p:attrName>
                                        </p:attrNameLst>
                                      </p:cBhvr>
                                      <p:to>
                                        <p:strVal val="visible"/>
                                      </p:to>
                                    </p:set>
                                    <p:animEffect transition="in" filter="checkerboard(across)">
                                      <p:cBhvr>
                                        <p:cTn id="49" dur="500"/>
                                        <p:tgtEl>
                                          <p:spTgt spid="31758"/>
                                        </p:tgtEl>
                                      </p:cBhvr>
                                    </p:animEffect>
                                  </p:childTnLst>
                                </p:cTn>
                              </p:par>
                            </p:childTnLst>
                          </p:cTn>
                        </p:par>
                        <p:par>
                          <p:cTn id="50" fill="hold" nodeType="afterGroup">
                            <p:stCondLst>
                              <p:cond delay="10000"/>
                            </p:stCondLst>
                            <p:childTnLst>
                              <p:par>
                                <p:cTn id="51" presetID="5" presetClass="entr" presetSubtype="10" fill="hold" nodeType="afterEffect">
                                  <p:stCondLst>
                                    <p:cond delay="0"/>
                                  </p:stCondLst>
                                  <p:childTnLst>
                                    <p:set>
                                      <p:cBhvr>
                                        <p:cTn id="52" dur="1" fill="hold">
                                          <p:stCondLst>
                                            <p:cond delay="0"/>
                                          </p:stCondLst>
                                        </p:cTn>
                                        <p:tgtEl>
                                          <p:spTgt spid="31759"/>
                                        </p:tgtEl>
                                        <p:attrNameLst>
                                          <p:attrName>style.visibility</p:attrName>
                                        </p:attrNameLst>
                                      </p:cBhvr>
                                      <p:to>
                                        <p:strVal val="visible"/>
                                      </p:to>
                                    </p:set>
                                    <p:animEffect transition="in" filter="checkerboard(across)">
                                      <p:cBhvr>
                                        <p:cTn id="53" dur="500"/>
                                        <p:tgtEl>
                                          <p:spTgt spid="31759"/>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 presetClass="entr" presetSubtype="10" fill="hold" grpId="0" nodeType="clickEffect">
                                  <p:stCondLst>
                                    <p:cond delay="0"/>
                                  </p:stCondLst>
                                  <p:childTnLst>
                                    <p:set>
                                      <p:cBhvr>
                                        <p:cTn id="57" dur="1" fill="hold">
                                          <p:stCondLst>
                                            <p:cond delay="0"/>
                                          </p:stCondLst>
                                        </p:cTn>
                                        <p:tgtEl>
                                          <p:spTgt spid="31755"/>
                                        </p:tgtEl>
                                        <p:attrNameLst>
                                          <p:attrName>style.visibility</p:attrName>
                                        </p:attrNameLst>
                                      </p:cBhvr>
                                      <p:to>
                                        <p:strVal val="visible"/>
                                      </p:to>
                                    </p:set>
                                    <p:animEffect transition="in" filter="checkerboard(across)">
                                      <p:cBhvr>
                                        <p:cTn id="58" dur="500"/>
                                        <p:tgtEl>
                                          <p:spTgt spid="31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Rectangle 5">
            <a:extLst>
              <a:ext uri="{FF2B5EF4-FFF2-40B4-BE49-F238E27FC236}">
                <a16:creationId xmlns:a16="http://schemas.microsoft.com/office/drawing/2014/main" id="{A089F236-0682-4F92-A9F8-6E8DCF6724F7}"/>
              </a:ext>
            </a:extLst>
          </p:cNvPr>
          <p:cNvSpPr>
            <a:spLocks noChangeArrowheads="1"/>
          </p:cNvSpPr>
          <p:nvPr/>
        </p:nvSpPr>
        <p:spPr bwMode="auto">
          <a:xfrm>
            <a:off x="234950" y="100013"/>
            <a:ext cx="9021763" cy="134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lnSpc>
                <a:spcPct val="120000"/>
              </a:lnSpc>
            </a:pPr>
            <a:r>
              <a:rPr lang="en-US" altLang="en-US" sz="2400" b="1">
                <a:latin typeface=".VnAvant" pitchFamily="34" charset="0"/>
              </a:rPr>
              <a:t>+ </a:t>
            </a:r>
            <a:r>
              <a:rPr lang="en-US" altLang="en-US" sz="2200" b="1">
                <a:latin typeface="Times New Roman" panose="02020603050405020304" pitchFamily="18" charset="0"/>
                <a:cs typeface="Times New Roman" panose="02020603050405020304" pitchFamily="18" charset="0"/>
              </a:rPr>
              <a:t>Đề tài chú bộ đội rất phong phú như chân dung, cô chú bộ đội với thiếu</a:t>
            </a:r>
          </a:p>
          <a:p>
            <a:pPr algn="just" eaLnBrk="1" hangingPunct="1">
              <a:lnSpc>
                <a:spcPct val="120000"/>
              </a:lnSpc>
            </a:pPr>
            <a:r>
              <a:rPr lang="en-US" altLang="en-US" sz="2200" b="1">
                <a:latin typeface="Times New Roman" panose="02020603050405020304" pitchFamily="18" charset="0"/>
                <a:cs typeface="Times New Roman" panose="02020603050405020304" pitchFamily="18" charset="0"/>
              </a:rPr>
              <a:t> nhi, cô chú bộ đội đang giúp dân giặt lúa, chú bộ  đội đag luyện tập trên</a:t>
            </a:r>
          </a:p>
          <a:p>
            <a:pPr algn="just" eaLnBrk="1" hangingPunct="1">
              <a:lnSpc>
                <a:spcPct val="120000"/>
              </a:lnSpc>
            </a:pPr>
            <a:r>
              <a:rPr lang="en-US" altLang="en-US" sz="2200" b="1">
                <a:latin typeface="Times New Roman" panose="02020603050405020304" pitchFamily="18" charset="0"/>
                <a:cs typeface="Times New Roman" panose="02020603050405020304" pitchFamily="18" charset="0"/>
              </a:rPr>
              <a:t> thao trường..</a:t>
            </a:r>
            <a:endParaRPr lang="en-US" altLang="en-US" sz="2200" b="1">
              <a:latin typeface=".VnAvant" pitchFamily="34" charset="0"/>
            </a:endParaRPr>
          </a:p>
        </p:txBody>
      </p:sp>
      <p:pic>
        <p:nvPicPr>
          <p:cNvPr id="13318" name="Picture 6" descr="43512">
            <a:extLst>
              <a:ext uri="{FF2B5EF4-FFF2-40B4-BE49-F238E27FC236}">
                <a16:creationId xmlns:a16="http://schemas.microsoft.com/office/drawing/2014/main" id="{7BF92281-CEEC-4D63-B380-E5819F0C9F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449388"/>
            <a:ext cx="3743325"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7" descr="images286973_3">
            <a:extLst>
              <a:ext uri="{FF2B5EF4-FFF2-40B4-BE49-F238E27FC236}">
                <a16:creationId xmlns:a16="http://schemas.microsoft.com/office/drawing/2014/main" id="{84893695-8629-44D2-90B4-EC0FE2E097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350963"/>
            <a:ext cx="4032250" cy="250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8" descr="45218403-ninh-thuan">
            <a:extLst>
              <a:ext uri="{FF2B5EF4-FFF2-40B4-BE49-F238E27FC236}">
                <a16:creationId xmlns:a16="http://schemas.microsoft.com/office/drawing/2014/main" id="{E0064731-8EC2-4B14-AD70-A63423E8A4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4005263"/>
            <a:ext cx="38163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9" descr="Picture11">
            <a:extLst>
              <a:ext uri="{FF2B5EF4-FFF2-40B4-BE49-F238E27FC236}">
                <a16:creationId xmlns:a16="http://schemas.microsoft.com/office/drawing/2014/main" id="{3AA5E1CA-52F0-4902-8D6A-26E21DEC09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4875" y="4000500"/>
            <a:ext cx="4005263"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3317"/>
                                        </p:tgtEl>
                                        <p:attrNameLst>
                                          <p:attrName>style.visibility</p:attrName>
                                        </p:attrNameLst>
                                      </p:cBhvr>
                                      <p:to>
                                        <p:strVal val="visible"/>
                                      </p:to>
                                    </p:set>
                                    <p:anim calcmode="discrete" valueType="clr">
                                      <p:cBhvr override="childStyle">
                                        <p:cTn id="7" dur="80"/>
                                        <p:tgtEl>
                                          <p:spTgt spid="1331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317"/>
                                        </p:tgtEl>
                                        <p:attrNameLst>
                                          <p:attrName>fillcolor</p:attrName>
                                        </p:attrNameLst>
                                      </p:cBhvr>
                                      <p:tavLst>
                                        <p:tav tm="0">
                                          <p:val>
                                            <p:clrVal>
                                              <a:schemeClr val="accent2"/>
                                            </p:clrVal>
                                          </p:val>
                                        </p:tav>
                                        <p:tav tm="50000">
                                          <p:val>
                                            <p:clrVal>
                                              <a:schemeClr val="hlink"/>
                                            </p:clrVal>
                                          </p:val>
                                        </p:tav>
                                      </p:tavLst>
                                    </p:anim>
                                    <p:set>
                                      <p:cBhvr>
                                        <p:cTn id="9" dur="80"/>
                                        <p:tgtEl>
                                          <p:spTgt spid="13317"/>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54" presetClass="entr" presetSubtype="0" accel="100000" fill="hold" nodeType="clickEffect">
                                  <p:stCondLst>
                                    <p:cond delay="0"/>
                                  </p:stCondLst>
                                  <p:childTnLst>
                                    <p:set>
                                      <p:cBhvr>
                                        <p:cTn id="13" dur="1" fill="hold">
                                          <p:stCondLst>
                                            <p:cond delay="0"/>
                                          </p:stCondLst>
                                        </p:cTn>
                                        <p:tgtEl>
                                          <p:spTgt spid="13318"/>
                                        </p:tgtEl>
                                        <p:attrNameLst>
                                          <p:attrName>style.visibility</p:attrName>
                                        </p:attrNameLst>
                                      </p:cBhvr>
                                      <p:to>
                                        <p:strVal val="visible"/>
                                      </p:to>
                                    </p:set>
                                    <p:anim calcmode="lin" valueType="num">
                                      <p:cBhvr>
                                        <p:cTn id="14" dur="1000" fill="hold"/>
                                        <p:tgtEl>
                                          <p:spTgt spid="13318"/>
                                        </p:tgtEl>
                                        <p:attrNameLst>
                                          <p:attrName>ppt_w</p:attrName>
                                        </p:attrNameLst>
                                      </p:cBhvr>
                                      <p:tavLst>
                                        <p:tav tm="0">
                                          <p:val>
                                            <p:strVal val="#ppt_w*0.05"/>
                                          </p:val>
                                        </p:tav>
                                        <p:tav tm="100000">
                                          <p:val>
                                            <p:strVal val="#ppt_w"/>
                                          </p:val>
                                        </p:tav>
                                      </p:tavLst>
                                    </p:anim>
                                    <p:anim calcmode="lin" valueType="num">
                                      <p:cBhvr>
                                        <p:cTn id="15" dur="1000" fill="hold"/>
                                        <p:tgtEl>
                                          <p:spTgt spid="13318"/>
                                        </p:tgtEl>
                                        <p:attrNameLst>
                                          <p:attrName>ppt_h</p:attrName>
                                        </p:attrNameLst>
                                      </p:cBhvr>
                                      <p:tavLst>
                                        <p:tav tm="0">
                                          <p:val>
                                            <p:strVal val="#ppt_h"/>
                                          </p:val>
                                        </p:tav>
                                        <p:tav tm="100000">
                                          <p:val>
                                            <p:strVal val="#ppt_h"/>
                                          </p:val>
                                        </p:tav>
                                      </p:tavLst>
                                    </p:anim>
                                    <p:anim calcmode="lin" valueType="num">
                                      <p:cBhvr>
                                        <p:cTn id="16" dur="1000" fill="hold"/>
                                        <p:tgtEl>
                                          <p:spTgt spid="13318"/>
                                        </p:tgtEl>
                                        <p:attrNameLst>
                                          <p:attrName>ppt_x</p:attrName>
                                        </p:attrNameLst>
                                      </p:cBhvr>
                                      <p:tavLst>
                                        <p:tav tm="0">
                                          <p:val>
                                            <p:strVal val="#ppt_x-.2"/>
                                          </p:val>
                                        </p:tav>
                                        <p:tav tm="100000">
                                          <p:val>
                                            <p:strVal val="#ppt_x"/>
                                          </p:val>
                                        </p:tav>
                                      </p:tavLst>
                                    </p:anim>
                                    <p:anim calcmode="lin" valueType="num">
                                      <p:cBhvr>
                                        <p:cTn id="17" dur="1000" fill="hold"/>
                                        <p:tgtEl>
                                          <p:spTgt spid="13318"/>
                                        </p:tgtEl>
                                        <p:attrNameLst>
                                          <p:attrName>ppt_y</p:attrName>
                                        </p:attrNameLst>
                                      </p:cBhvr>
                                      <p:tavLst>
                                        <p:tav tm="0">
                                          <p:val>
                                            <p:strVal val="#ppt_y"/>
                                          </p:val>
                                        </p:tav>
                                        <p:tav tm="100000">
                                          <p:val>
                                            <p:strVal val="#ppt_y"/>
                                          </p:val>
                                        </p:tav>
                                      </p:tavLst>
                                    </p:anim>
                                    <p:animEffect transition="in" filter="fade">
                                      <p:cBhvr>
                                        <p:cTn id="18" dur="1000"/>
                                        <p:tgtEl>
                                          <p:spTgt spid="1331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1" presetClass="entr" presetSubtype="0" fill="hold" nodeType="clickEffect">
                                  <p:stCondLst>
                                    <p:cond delay="0"/>
                                  </p:stCondLst>
                                  <p:iterate type="lt">
                                    <p:tmPct val="5000"/>
                                  </p:iterate>
                                  <p:childTnLst>
                                    <p:set>
                                      <p:cBhvr>
                                        <p:cTn id="22" dur="1" fill="hold">
                                          <p:stCondLst>
                                            <p:cond delay="0"/>
                                          </p:stCondLst>
                                        </p:cTn>
                                        <p:tgtEl>
                                          <p:spTgt spid="13319"/>
                                        </p:tgtEl>
                                        <p:attrNameLst>
                                          <p:attrName>style.visibility</p:attrName>
                                        </p:attrNameLst>
                                      </p:cBhvr>
                                      <p:to>
                                        <p:strVal val="visible"/>
                                      </p:to>
                                    </p:set>
                                    <p:anim calcmode="lin" valueType="num">
                                      <p:cBhvr>
                                        <p:cTn id="23" dur="1000" fill="hold"/>
                                        <p:tgtEl>
                                          <p:spTgt spid="13319"/>
                                        </p:tgtEl>
                                        <p:attrNameLst>
                                          <p:attrName>ppt_w</p:attrName>
                                        </p:attrNameLst>
                                      </p:cBhvr>
                                      <p:tavLst>
                                        <p:tav tm="0">
                                          <p:val>
                                            <p:fltVal val="0"/>
                                          </p:val>
                                        </p:tav>
                                        <p:tav tm="100000">
                                          <p:val>
                                            <p:strVal val="#ppt_w"/>
                                          </p:val>
                                        </p:tav>
                                      </p:tavLst>
                                    </p:anim>
                                    <p:anim calcmode="lin" valueType="num">
                                      <p:cBhvr>
                                        <p:cTn id="24" dur="1000" fill="hold"/>
                                        <p:tgtEl>
                                          <p:spTgt spid="13319"/>
                                        </p:tgtEl>
                                        <p:attrNameLst>
                                          <p:attrName>ppt_h</p:attrName>
                                        </p:attrNameLst>
                                      </p:cBhvr>
                                      <p:tavLst>
                                        <p:tav tm="0">
                                          <p:val>
                                            <p:fltVal val="0"/>
                                          </p:val>
                                        </p:tav>
                                        <p:tav tm="100000">
                                          <p:val>
                                            <p:strVal val="#ppt_h"/>
                                          </p:val>
                                        </p:tav>
                                      </p:tavLst>
                                    </p:anim>
                                    <p:anim calcmode="lin" valueType="num">
                                      <p:cBhvr>
                                        <p:cTn id="25" dur="1000" fill="hold"/>
                                        <p:tgtEl>
                                          <p:spTgt spid="13319"/>
                                        </p:tgtEl>
                                        <p:attrNameLst>
                                          <p:attrName>style.rotation</p:attrName>
                                        </p:attrNameLst>
                                      </p:cBhvr>
                                      <p:tavLst>
                                        <p:tav tm="0">
                                          <p:val>
                                            <p:fltVal val="90"/>
                                          </p:val>
                                        </p:tav>
                                        <p:tav tm="100000">
                                          <p:val>
                                            <p:fltVal val="0"/>
                                          </p:val>
                                        </p:tav>
                                      </p:tavLst>
                                    </p:anim>
                                    <p:animEffect transition="in" filter="fade">
                                      <p:cBhvr>
                                        <p:cTn id="26" dur="1000"/>
                                        <p:tgtEl>
                                          <p:spTgt spid="1331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5" presetClass="entr" presetSubtype="0" fill="hold" nodeType="clickEffect">
                                  <p:stCondLst>
                                    <p:cond delay="0"/>
                                  </p:stCondLst>
                                  <p:childTnLst>
                                    <p:set>
                                      <p:cBhvr>
                                        <p:cTn id="30" dur="1" fill="hold">
                                          <p:stCondLst>
                                            <p:cond delay="0"/>
                                          </p:stCondLst>
                                        </p:cTn>
                                        <p:tgtEl>
                                          <p:spTgt spid="13320"/>
                                        </p:tgtEl>
                                        <p:attrNameLst>
                                          <p:attrName>style.visibility</p:attrName>
                                        </p:attrNameLst>
                                      </p:cBhvr>
                                      <p:to>
                                        <p:strVal val="visible"/>
                                      </p:to>
                                    </p:set>
                                    <p:anim calcmode="lin" valueType="num">
                                      <p:cBhvr>
                                        <p:cTn id="31" dur="500" decel="50000" fill="hold">
                                          <p:stCondLst>
                                            <p:cond delay="0"/>
                                          </p:stCondLst>
                                        </p:cTn>
                                        <p:tgtEl>
                                          <p:spTgt spid="13320"/>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3320"/>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3320"/>
                                        </p:tgtEl>
                                        <p:attrNameLst>
                                          <p:attrName>ppt_w</p:attrName>
                                        </p:attrNameLst>
                                      </p:cBhvr>
                                      <p:tavLst>
                                        <p:tav tm="0">
                                          <p:val>
                                            <p:strVal val="#ppt_w*.05"/>
                                          </p:val>
                                        </p:tav>
                                        <p:tav tm="100000">
                                          <p:val>
                                            <p:strVal val="#ppt_w"/>
                                          </p:val>
                                        </p:tav>
                                      </p:tavLst>
                                    </p:anim>
                                    <p:anim calcmode="lin" valueType="num">
                                      <p:cBhvr>
                                        <p:cTn id="34" dur="1000" fill="hold"/>
                                        <p:tgtEl>
                                          <p:spTgt spid="13320"/>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3320"/>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3320"/>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3320"/>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3320"/>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5" presetClass="entr" presetSubtype="0" fill="hold" nodeType="clickEffect">
                                  <p:stCondLst>
                                    <p:cond delay="0"/>
                                  </p:stCondLst>
                                  <p:childTnLst>
                                    <p:set>
                                      <p:cBhvr>
                                        <p:cTn id="42" dur="1" fill="hold">
                                          <p:stCondLst>
                                            <p:cond delay="0"/>
                                          </p:stCondLst>
                                        </p:cTn>
                                        <p:tgtEl>
                                          <p:spTgt spid="13321"/>
                                        </p:tgtEl>
                                        <p:attrNameLst>
                                          <p:attrName>style.visibility</p:attrName>
                                        </p:attrNameLst>
                                      </p:cBhvr>
                                      <p:to>
                                        <p:strVal val="visible"/>
                                      </p:to>
                                    </p:set>
                                    <p:anim calcmode="lin" valueType="num">
                                      <p:cBhvr>
                                        <p:cTn id="43" dur="500" fill="hold"/>
                                        <p:tgtEl>
                                          <p:spTgt spid="13321"/>
                                        </p:tgtEl>
                                        <p:attrNameLst>
                                          <p:attrName>ppt_w</p:attrName>
                                        </p:attrNameLst>
                                      </p:cBhvr>
                                      <p:tavLst>
                                        <p:tav tm="0">
                                          <p:val>
                                            <p:fltVal val="0"/>
                                          </p:val>
                                        </p:tav>
                                        <p:tav tm="100000">
                                          <p:val>
                                            <p:strVal val="#ppt_w"/>
                                          </p:val>
                                        </p:tav>
                                      </p:tavLst>
                                    </p:anim>
                                    <p:anim calcmode="lin" valueType="num">
                                      <p:cBhvr>
                                        <p:cTn id="44" dur="500" fill="hold"/>
                                        <p:tgtEl>
                                          <p:spTgt spid="13321"/>
                                        </p:tgtEl>
                                        <p:attrNameLst>
                                          <p:attrName>ppt_h</p:attrName>
                                        </p:attrNameLst>
                                      </p:cBhvr>
                                      <p:tavLst>
                                        <p:tav tm="0">
                                          <p:val>
                                            <p:fltVal val="0"/>
                                          </p:val>
                                        </p:tav>
                                        <p:tav tm="100000">
                                          <p:val>
                                            <p:strVal val="#ppt_h"/>
                                          </p:val>
                                        </p:tav>
                                      </p:tavLst>
                                    </p:anim>
                                    <p:anim calcmode="lin" valueType="num">
                                      <p:cBhvr>
                                        <p:cTn id="45" dur="500" fill="hold"/>
                                        <p:tgtEl>
                                          <p:spTgt spid="13321"/>
                                        </p:tgtEl>
                                        <p:attrNameLst>
                                          <p:attrName>ppt_x</p:attrName>
                                        </p:attrNameLst>
                                      </p:cBhvr>
                                      <p:tavLst>
                                        <p:tav tm="0" fmla="#ppt_x+(cos(-2*pi*(1-$))*-#ppt_x-sin(-2*pi*(1-$))*(1-#ppt_y))*(1-$)">
                                          <p:val>
                                            <p:fltVal val="0"/>
                                          </p:val>
                                        </p:tav>
                                        <p:tav tm="100000">
                                          <p:val>
                                            <p:fltVal val="1"/>
                                          </p:val>
                                        </p:tav>
                                      </p:tavLst>
                                    </p:anim>
                                    <p:anim calcmode="lin" valueType="num">
                                      <p:cBhvr>
                                        <p:cTn id="46" dur="500" fill="hold"/>
                                        <p:tgtEl>
                                          <p:spTgt spid="1332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Text Box 4">
            <a:extLst>
              <a:ext uri="{FF2B5EF4-FFF2-40B4-BE49-F238E27FC236}">
                <a16:creationId xmlns:a16="http://schemas.microsoft.com/office/drawing/2014/main" id="{BE983E63-AC75-4B90-AB47-23B1E365D331}"/>
              </a:ext>
            </a:extLst>
          </p:cNvPr>
          <p:cNvSpPr txBox="1">
            <a:spLocks noChangeArrowheads="1"/>
          </p:cNvSpPr>
          <p:nvPr/>
        </p:nvSpPr>
        <p:spPr bwMode="auto">
          <a:xfrm>
            <a:off x="805655" y="6286670"/>
            <a:ext cx="72437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t>Những sinh hoạt giải trí thường ngày</a:t>
            </a:r>
          </a:p>
        </p:txBody>
      </p:sp>
      <p:pic>
        <p:nvPicPr>
          <p:cNvPr id="35845" name="Picture 5" descr="IMGUH11IG3KR8">
            <a:extLst>
              <a:ext uri="{FF2B5EF4-FFF2-40B4-BE49-F238E27FC236}">
                <a16:creationId xmlns:a16="http://schemas.microsoft.com/office/drawing/2014/main" id="{ACC0E865-6FFC-4402-B35A-74FC1F4DB7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799" y="136751"/>
            <a:ext cx="4249738" cy="297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6" descr="Picture5">
            <a:extLst>
              <a:ext uri="{FF2B5EF4-FFF2-40B4-BE49-F238E27FC236}">
                <a16:creationId xmlns:a16="http://schemas.microsoft.com/office/drawing/2014/main" id="{EB71743D-F8B7-4BA8-9A9D-C2B5B4C498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3322922"/>
            <a:ext cx="4249738" cy="2929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7" descr="3">
            <a:extLst>
              <a:ext uri="{FF2B5EF4-FFF2-40B4-BE49-F238E27FC236}">
                <a16:creationId xmlns:a16="http://schemas.microsoft.com/office/drawing/2014/main" id="{151BC698-AC56-4238-B820-EDC37B4F60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9489" y="136751"/>
            <a:ext cx="4176712"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8" descr="Picture10">
            <a:extLst>
              <a:ext uri="{FF2B5EF4-FFF2-40B4-BE49-F238E27FC236}">
                <a16:creationId xmlns:a16="http://schemas.microsoft.com/office/drawing/2014/main" id="{8A551326-7D7D-40F6-BBE9-2395BE28BC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9489" y="3322922"/>
            <a:ext cx="4176712" cy="2929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5844">
                                            <p:txEl>
                                              <p:pRg st="0" end="0"/>
                                            </p:txEl>
                                          </p:spTgt>
                                        </p:tgtEl>
                                        <p:attrNameLst>
                                          <p:attrName>style.visibility</p:attrName>
                                        </p:attrNameLst>
                                      </p:cBhvr>
                                      <p:to>
                                        <p:strVal val="visible"/>
                                      </p:to>
                                    </p:set>
                                    <p:animEffect transition="in" filter="diamond(in)">
                                      <p:cBhvr>
                                        <p:cTn id="7" dur="2000"/>
                                        <p:tgtEl>
                                          <p:spTgt spid="35844">
                                            <p:txEl>
                                              <p:pRg st="0" end="0"/>
                                            </p:txEl>
                                          </p:spTgt>
                                        </p:tgtEl>
                                      </p:cBhvr>
                                    </p:animEffect>
                                  </p:childTnLst>
                                </p:cTn>
                              </p:par>
                            </p:childTnLst>
                          </p:cTn>
                        </p:par>
                        <p:par>
                          <p:cTn id="8" fill="hold" nodeType="afterGroup">
                            <p:stCondLst>
                              <p:cond delay="2000"/>
                            </p:stCondLst>
                            <p:childTnLst>
                              <p:par>
                                <p:cTn id="9" presetID="4" presetClass="entr" presetSubtype="16" fill="hold" nodeType="afterEffect">
                                  <p:stCondLst>
                                    <p:cond delay="0"/>
                                  </p:stCondLst>
                                  <p:childTnLst>
                                    <p:set>
                                      <p:cBhvr>
                                        <p:cTn id="10" dur="1" fill="hold">
                                          <p:stCondLst>
                                            <p:cond delay="0"/>
                                          </p:stCondLst>
                                        </p:cTn>
                                        <p:tgtEl>
                                          <p:spTgt spid="35845"/>
                                        </p:tgtEl>
                                        <p:attrNameLst>
                                          <p:attrName>style.visibility</p:attrName>
                                        </p:attrNameLst>
                                      </p:cBhvr>
                                      <p:to>
                                        <p:strVal val="visible"/>
                                      </p:to>
                                    </p:set>
                                    <p:animEffect transition="in" filter="box(in)">
                                      <p:cBhvr>
                                        <p:cTn id="11" dur="500"/>
                                        <p:tgtEl>
                                          <p:spTgt spid="35845"/>
                                        </p:tgtEl>
                                      </p:cBhvr>
                                    </p:animEffect>
                                  </p:childTnLst>
                                </p:cTn>
                              </p:par>
                            </p:childTnLst>
                          </p:cTn>
                        </p:par>
                        <p:par>
                          <p:cTn id="12" fill="hold" nodeType="afterGroup">
                            <p:stCondLst>
                              <p:cond delay="2500"/>
                            </p:stCondLst>
                            <p:childTnLst>
                              <p:par>
                                <p:cTn id="13" presetID="5" presetClass="entr" presetSubtype="10" fill="hold" nodeType="afterEffect">
                                  <p:stCondLst>
                                    <p:cond delay="0"/>
                                  </p:stCondLst>
                                  <p:childTnLst>
                                    <p:set>
                                      <p:cBhvr>
                                        <p:cTn id="14" dur="1" fill="hold">
                                          <p:stCondLst>
                                            <p:cond delay="0"/>
                                          </p:stCondLst>
                                        </p:cTn>
                                        <p:tgtEl>
                                          <p:spTgt spid="35847"/>
                                        </p:tgtEl>
                                        <p:attrNameLst>
                                          <p:attrName>style.visibility</p:attrName>
                                        </p:attrNameLst>
                                      </p:cBhvr>
                                      <p:to>
                                        <p:strVal val="visible"/>
                                      </p:to>
                                    </p:set>
                                    <p:animEffect transition="in" filter="checkerboard(across)">
                                      <p:cBhvr>
                                        <p:cTn id="15" dur="500"/>
                                        <p:tgtEl>
                                          <p:spTgt spid="35847"/>
                                        </p:tgtEl>
                                      </p:cBhvr>
                                    </p:animEffect>
                                  </p:childTnLst>
                                </p:cTn>
                              </p:par>
                            </p:childTnLst>
                          </p:cTn>
                        </p:par>
                        <p:par>
                          <p:cTn id="16" fill="hold" nodeType="afterGroup">
                            <p:stCondLst>
                              <p:cond delay="4000"/>
                            </p:stCondLst>
                            <p:childTnLst>
                              <p:par>
                                <p:cTn id="17" presetID="5" presetClass="entr" presetSubtype="10" fill="hold" nodeType="afterEffect">
                                  <p:stCondLst>
                                    <p:cond delay="0"/>
                                  </p:stCondLst>
                                  <p:childTnLst>
                                    <p:set>
                                      <p:cBhvr>
                                        <p:cTn id="18" dur="1" fill="hold">
                                          <p:stCondLst>
                                            <p:cond delay="0"/>
                                          </p:stCondLst>
                                        </p:cTn>
                                        <p:tgtEl>
                                          <p:spTgt spid="35846"/>
                                        </p:tgtEl>
                                        <p:attrNameLst>
                                          <p:attrName>style.visibility</p:attrName>
                                        </p:attrNameLst>
                                      </p:cBhvr>
                                      <p:to>
                                        <p:strVal val="visible"/>
                                      </p:to>
                                    </p:set>
                                    <p:animEffect transition="in" filter="checkerboard(across)">
                                      <p:cBhvr>
                                        <p:cTn id="19" dur="500"/>
                                        <p:tgtEl>
                                          <p:spTgt spid="35846"/>
                                        </p:tgtEl>
                                      </p:cBhvr>
                                    </p:animEffect>
                                  </p:childTnLst>
                                </p:cTn>
                              </p:par>
                            </p:childTnLst>
                          </p:cTn>
                        </p:par>
                        <p:par>
                          <p:cTn id="20" fill="hold" nodeType="afterGroup">
                            <p:stCondLst>
                              <p:cond delay="4500"/>
                            </p:stCondLst>
                            <p:childTnLst>
                              <p:par>
                                <p:cTn id="21" presetID="4" presetClass="entr" presetSubtype="16" fill="hold" nodeType="afterEffect">
                                  <p:stCondLst>
                                    <p:cond delay="0"/>
                                  </p:stCondLst>
                                  <p:childTnLst>
                                    <p:set>
                                      <p:cBhvr>
                                        <p:cTn id="22" dur="1" fill="hold">
                                          <p:stCondLst>
                                            <p:cond delay="0"/>
                                          </p:stCondLst>
                                        </p:cTn>
                                        <p:tgtEl>
                                          <p:spTgt spid="35848"/>
                                        </p:tgtEl>
                                        <p:attrNameLst>
                                          <p:attrName>style.visibility</p:attrName>
                                        </p:attrNameLst>
                                      </p:cBhvr>
                                      <p:to>
                                        <p:strVal val="visible"/>
                                      </p:to>
                                    </p:set>
                                    <p:animEffect transition="in" filter="box(in)">
                                      <p:cBhvr>
                                        <p:cTn id="23" dur="500"/>
                                        <p:tgtEl>
                                          <p:spTgt spid="358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a noi (31)">
            <a:extLst>
              <a:ext uri="{FF2B5EF4-FFF2-40B4-BE49-F238E27FC236}">
                <a16:creationId xmlns:a16="http://schemas.microsoft.com/office/drawing/2014/main" id="{409FB4ED-EB76-4BCF-A5B4-658F46C57B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5" descr="images">
            <a:extLst>
              <a:ext uri="{FF2B5EF4-FFF2-40B4-BE49-F238E27FC236}">
                <a16:creationId xmlns:a16="http://schemas.microsoft.com/office/drawing/2014/main" id="{84F57E65-2ECA-4CDD-89D6-F4875BD023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066800"/>
            <a:ext cx="6019800"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6" descr="20090603-10">
            <a:extLst>
              <a:ext uri="{FF2B5EF4-FFF2-40B4-BE49-F238E27FC236}">
                <a16:creationId xmlns:a16="http://schemas.microsoft.com/office/drawing/2014/main" id="{D104767F-E243-4F76-814F-B35CA59CE4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990600"/>
            <a:ext cx="6172200" cy="433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7" name="Text Box 7">
            <a:extLst>
              <a:ext uri="{FF2B5EF4-FFF2-40B4-BE49-F238E27FC236}">
                <a16:creationId xmlns:a16="http://schemas.microsoft.com/office/drawing/2014/main" id="{9FB52DE1-D1A2-48E7-A9E8-B6305FDB7B00}"/>
              </a:ext>
            </a:extLst>
          </p:cNvPr>
          <p:cNvSpPr txBox="1">
            <a:spLocks noChangeArrowheads="1"/>
          </p:cNvSpPr>
          <p:nvPr/>
        </p:nvSpPr>
        <p:spPr bwMode="auto">
          <a:xfrm>
            <a:off x="3352800" y="5562600"/>
            <a:ext cx="2362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0033CC"/>
                </a:solidFill>
                <a:latin typeface="Times New Roman" panose="02020603050405020304" pitchFamily="18" charset="0"/>
                <a:cs typeface="Times New Roman" panose="02020603050405020304" pitchFamily="18" charset="0"/>
              </a:rPr>
              <a:t>Chăn nuôi</a:t>
            </a:r>
          </a:p>
        </p:txBody>
      </p:sp>
      <p:sp>
        <p:nvSpPr>
          <p:cNvPr id="40968" name="Text Box 8">
            <a:extLst>
              <a:ext uri="{FF2B5EF4-FFF2-40B4-BE49-F238E27FC236}">
                <a16:creationId xmlns:a16="http://schemas.microsoft.com/office/drawing/2014/main" id="{5B7587E6-71D1-45CA-AC2A-47DC4A84FBD2}"/>
              </a:ext>
            </a:extLst>
          </p:cNvPr>
          <p:cNvSpPr txBox="1">
            <a:spLocks noChangeArrowheads="1"/>
          </p:cNvSpPr>
          <p:nvPr/>
        </p:nvSpPr>
        <p:spPr bwMode="auto">
          <a:xfrm>
            <a:off x="3786188" y="5572125"/>
            <a:ext cx="13604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0033CC"/>
                </a:solidFill>
                <a:latin typeface="Times New Roman" panose="02020603050405020304" pitchFamily="18" charset="0"/>
                <a:cs typeface="Times New Roman" panose="02020603050405020304" pitchFamily="18" charset="0"/>
              </a:rPr>
              <a:t>Thu hoạch</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40965"/>
                                        </p:tgtEl>
                                        <p:attrNameLst>
                                          <p:attrName>style.visibility</p:attrName>
                                        </p:attrNameLst>
                                      </p:cBhvr>
                                      <p:to>
                                        <p:strVal val="visible"/>
                                      </p:to>
                                    </p:set>
                                    <p:animEffect transition="in" filter="checkerboard(across)">
                                      <p:cBhvr>
                                        <p:cTn id="7" dur="500"/>
                                        <p:tgtEl>
                                          <p:spTgt spid="409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xit" presetSubtype="4" fill="hold" nodeType="clickEffect">
                                  <p:stCondLst>
                                    <p:cond delay="0"/>
                                  </p:stCondLst>
                                  <p:childTnLst>
                                    <p:anim calcmode="lin" valueType="num">
                                      <p:cBhvr additive="base">
                                        <p:cTn id="11" dur="500"/>
                                        <p:tgtEl>
                                          <p:spTgt spid="40965"/>
                                        </p:tgtEl>
                                        <p:attrNameLst>
                                          <p:attrName>ppt_x</p:attrName>
                                        </p:attrNameLst>
                                      </p:cBhvr>
                                      <p:tavLst>
                                        <p:tav tm="0">
                                          <p:val>
                                            <p:strVal val="ppt_x"/>
                                          </p:val>
                                        </p:tav>
                                        <p:tav tm="100000">
                                          <p:val>
                                            <p:strVal val="ppt_x"/>
                                          </p:val>
                                        </p:tav>
                                      </p:tavLst>
                                    </p:anim>
                                    <p:anim calcmode="lin" valueType="num">
                                      <p:cBhvr additive="base">
                                        <p:cTn id="12" dur="500"/>
                                        <p:tgtEl>
                                          <p:spTgt spid="40965"/>
                                        </p:tgtEl>
                                        <p:attrNameLst>
                                          <p:attrName>ppt_y</p:attrName>
                                        </p:attrNameLst>
                                      </p:cBhvr>
                                      <p:tavLst>
                                        <p:tav tm="0">
                                          <p:val>
                                            <p:strVal val="ppt_y"/>
                                          </p:val>
                                        </p:tav>
                                        <p:tav tm="100000">
                                          <p:val>
                                            <p:strVal val="1+ppt_h/2"/>
                                          </p:val>
                                        </p:tav>
                                      </p:tavLst>
                                    </p:anim>
                                    <p:set>
                                      <p:cBhvr>
                                        <p:cTn id="13" dur="1" fill="hold">
                                          <p:stCondLst>
                                            <p:cond delay="499"/>
                                          </p:stCondLst>
                                        </p:cTn>
                                        <p:tgtEl>
                                          <p:spTgt spid="40965"/>
                                        </p:tgtEl>
                                        <p:attrNameLst>
                                          <p:attrName>style.visibility</p:attrName>
                                        </p:attrNameLst>
                                      </p:cBhvr>
                                      <p:to>
                                        <p:strVal val="hidden"/>
                                      </p:to>
                                    </p:set>
                                  </p:childTnLst>
                                </p:cTn>
                              </p:par>
                            </p:childTnLst>
                          </p:cTn>
                        </p:par>
                        <p:par>
                          <p:cTn id="14" fill="hold" nodeType="afterGroup">
                            <p:stCondLst>
                              <p:cond delay="500"/>
                            </p:stCondLst>
                            <p:childTnLst>
                              <p:par>
                                <p:cTn id="15" presetID="53" presetClass="exit" presetSubtype="0" fill="hold" grpId="0" nodeType="afterEffect">
                                  <p:stCondLst>
                                    <p:cond delay="0"/>
                                  </p:stCondLst>
                                  <p:childTnLst>
                                    <p:anim calcmode="lin" valueType="num">
                                      <p:cBhvr>
                                        <p:cTn id="16" dur="500"/>
                                        <p:tgtEl>
                                          <p:spTgt spid="40968"/>
                                        </p:tgtEl>
                                        <p:attrNameLst>
                                          <p:attrName>ppt_w</p:attrName>
                                        </p:attrNameLst>
                                      </p:cBhvr>
                                      <p:tavLst>
                                        <p:tav tm="0">
                                          <p:val>
                                            <p:strVal val="ppt_w"/>
                                          </p:val>
                                        </p:tav>
                                        <p:tav tm="100000">
                                          <p:val>
                                            <p:fltVal val="0"/>
                                          </p:val>
                                        </p:tav>
                                      </p:tavLst>
                                    </p:anim>
                                    <p:anim calcmode="lin" valueType="num">
                                      <p:cBhvr>
                                        <p:cTn id="17" dur="500"/>
                                        <p:tgtEl>
                                          <p:spTgt spid="40968"/>
                                        </p:tgtEl>
                                        <p:attrNameLst>
                                          <p:attrName>ppt_h</p:attrName>
                                        </p:attrNameLst>
                                      </p:cBhvr>
                                      <p:tavLst>
                                        <p:tav tm="0">
                                          <p:val>
                                            <p:strVal val="ppt_h"/>
                                          </p:val>
                                        </p:tav>
                                        <p:tav tm="100000">
                                          <p:val>
                                            <p:fltVal val="0"/>
                                          </p:val>
                                        </p:tav>
                                      </p:tavLst>
                                    </p:anim>
                                    <p:animEffect transition="out" filter="fade">
                                      <p:cBhvr>
                                        <p:cTn id="18" dur="500"/>
                                        <p:tgtEl>
                                          <p:spTgt spid="40968"/>
                                        </p:tgtEl>
                                      </p:cBhvr>
                                    </p:animEffect>
                                    <p:set>
                                      <p:cBhvr>
                                        <p:cTn id="19" dur="1" fill="hold">
                                          <p:stCondLst>
                                            <p:cond delay="499"/>
                                          </p:stCondLst>
                                        </p:cTn>
                                        <p:tgtEl>
                                          <p:spTgt spid="40968"/>
                                        </p:tgtEl>
                                        <p:attrNameLst>
                                          <p:attrName>style.visibility</p:attrName>
                                        </p:attrNameLst>
                                      </p:cBhvr>
                                      <p:to>
                                        <p:strVal val="hidden"/>
                                      </p:to>
                                    </p:set>
                                  </p:childTnLst>
                                </p:cTn>
                              </p:par>
                            </p:childTnLst>
                          </p:cTn>
                        </p:par>
                        <p:par>
                          <p:cTn id="20" fill="hold" nodeType="afterGroup">
                            <p:stCondLst>
                              <p:cond delay="1000"/>
                            </p:stCondLst>
                            <p:childTnLst>
                              <p:par>
                                <p:cTn id="21" presetID="23" presetClass="entr" presetSubtype="16" fill="hold" nodeType="afterEffect">
                                  <p:stCondLst>
                                    <p:cond delay="0"/>
                                  </p:stCondLst>
                                  <p:childTnLst>
                                    <p:set>
                                      <p:cBhvr>
                                        <p:cTn id="22" dur="1" fill="hold">
                                          <p:stCondLst>
                                            <p:cond delay="0"/>
                                          </p:stCondLst>
                                        </p:cTn>
                                        <p:tgtEl>
                                          <p:spTgt spid="40966"/>
                                        </p:tgtEl>
                                        <p:attrNameLst>
                                          <p:attrName>style.visibility</p:attrName>
                                        </p:attrNameLst>
                                      </p:cBhvr>
                                      <p:to>
                                        <p:strVal val="visible"/>
                                      </p:to>
                                    </p:set>
                                    <p:anim calcmode="lin" valueType="num">
                                      <p:cBhvr>
                                        <p:cTn id="23" dur="500" fill="hold"/>
                                        <p:tgtEl>
                                          <p:spTgt spid="40966"/>
                                        </p:tgtEl>
                                        <p:attrNameLst>
                                          <p:attrName>ppt_w</p:attrName>
                                        </p:attrNameLst>
                                      </p:cBhvr>
                                      <p:tavLst>
                                        <p:tav tm="0">
                                          <p:val>
                                            <p:fltVal val="0"/>
                                          </p:val>
                                        </p:tav>
                                        <p:tav tm="100000">
                                          <p:val>
                                            <p:strVal val="#ppt_w"/>
                                          </p:val>
                                        </p:tav>
                                      </p:tavLst>
                                    </p:anim>
                                    <p:anim calcmode="lin" valueType="num">
                                      <p:cBhvr>
                                        <p:cTn id="24" dur="500" fill="hold"/>
                                        <p:tgtEl>
                                          <p:spTgt spid="40966"/>
                                        </p:tgtEl>
                                        <p:attrNameLst>
                                          <p:attrName>ppt_h</p:attrName>
                                        </p:attrNameLst>
                                      </p:cBhvr>
                                      <p:tavLst>
                                        <p:tav tm="0">
                                          <p:val>
                                            <p:fltVal val="0"/>
                                          </p:val>
                                        </p:tav>
                                        <p:tav tm="100000">
                                          <p:val>
                                            <p:strVal val="#ppt_h"/>
                                          </p:val>
                                        </p:tav>
                                      </p:tavLst>
                                    </p:anim>
                                  </p:childTnLst>
                                </p:cTn>
                              </p:par>
                            </p:childTnLst>
                          </p:cTn>
                        </p:par>
                        <p:par>
                          <p:cTn id="25" fill="hold" nodeType="afterGroup">
                            <p:stCondLst>
                              <p:cond delay="1500"/>
                            </p:stCondLst>
                            <p:childTnLst>
                              <p:par>
                                <p:cTn id="26" presetID="25" presetClass="entr" presetSubtype="0" fill="hold" grpId="0" nodeType="afterEffect">
                                  <p:stCondLst>
                                    <p:cond delay="0"/>
                                  </p:stCondLst>
                                  <p:childTnLst>
                                    <p:set>
                                      <p:cBhvr>
                                        <p:cTn id="27" dur="1" fill="hold">
                                          <p:stCondLst>
                                            <p:cond delay="0"/>
                                          </p:stCondLst>
                                        </p:cTn>
                                        <p:tgtEl>
                                          <p:spTgt spid="40967"/>
                                        </p:tgtEl>
                                        <p:attrNameLst>
                                          <p:attrName>style.visibility</p:attrName>
                                        </p:attrNameLst>
                                      </p:cBhvr>
                                      <p:to>
                                        <p:strVal val="visible"/>
                                      </p:to>
                                    </p:set>
                                    <p:anim calcmode="lin" valueType="num">
                                      <p:cBhvr>
                                        <p:cTn id="28" dur="500" decel="50000" fill="hold">
                                          <p:stCondLst>
                                            <p:cond delay="0"/>
                                          </p:stCondLst>
                                        </p:cTn>
                                        <p:tgtEl>
                                          <p:spTgt spid="40967"/>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40967"/>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40967"/>
                                        </p:tgtEl>
                                        <p:attrNameLst>
                                          <p:attrName>ppt_w</p:attrName>
                                        </p:attrNameLst>
                                      </p:cBhvr>
                                      <p:tavLst>
                                        <p:tav tm="0">
                                          <p:val>
                                            <p:strVal val="#ppt_w*.05"/>
                                          </p:val>
                                        </p:tav>
                                        <p:tav tm="100000">
                                          <p:val>
                                            <p:strVal val="#ppt_w"/>
                                          </p:val>
                                        </p:tav>
                                      </p:tavLst>
                                    </p:anim>
                                    <p:anim calcmode="lin" valueType="num">
                                      <p:cBhvr>
                                        <p:cTn id="31" dur="1000" fill="hold"/>
                                        <p:tgtEl>
                                          <p:spTgt spid="40967"/>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40967"/>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40967"/>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40967"/>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409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7" grpId="0"/>
      <p:bldP spid="4096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Text Box 4">
            <a:extLst>
              <a:ext uri="{FF2B5EF4-FFF2-40B4-BE49-F238E27FC236}">
                <a16:creationId xmlns:a16="http://schemas.microsoft.com/office/drawing/2014/main" id="{EBA768CA-1131-4181-8C03-9B5A4500A72C}"/>
              </a:ext>
            </a:extLst>
          </p:cNvPr>
          <p:cNvSpPr txBox="1">
            <a:spLocks noChangeArrowheads="1"/>
          </p:cNvSpPr>
          <p:nvPr/>
        </p:nvSpPr>
        <p:spPr bwMode="auto">
          <a:xfrm>
            <a:off x="1676400" y="6019800"/>
            <a:ext cx="6096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a:latin typeface="Times New Roman" panose="02020603050405020304" pitchFamily="18" charset="0"/>
                <a:cs typeface="Times New Roman" panose="02020603050405020304" pitchFamily="18" charset="0"/>
              </a:rPr>
              <a:t>Quân trang - Quân dụng</a:t>
            </a:r>
          </a:p>
        </p:txBody>
      </p:sp>
      <p:pic>
        <p:nvPicPr>
          <p:cNvPr id="37893" name="Picture 5" descr="pavn1972vv1">
            <a:extLst>
              <a:ext uri="{FF2B5EF4-FFF2-40B4-BE49-F238E27FC236}">
                <a16:creationId xmlns:a16="http://schemas.microsoft.com/office/drawing/2014/main" id="{405DDB32-83BB-43C5-BB09-91933BF733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85800"/>
            <a:ext cx="3365500"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6" descr="pavn1975hf3">
            <a:extLst>
              <a:ext uri="{FF2B5EF4-FFF2-40B4-BE49-F238E27FC236}">
                <a16:creationId xmlns:a16="http://schemas.microsoft.com/office/drawing/2014/main" id="{A146369A-9413-4692-9D95-96B8369C1A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838200"/>
            <a:ext cx="3810000" cy="503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7" descr="pavnairforce1972eg6">
            <a:extLst>
              <a:ext uri="{FF2B5EF4-FFF2-40B4-BE49-F238E27FC236}">
                <a16:creationId xmlns:a16="http://schemas.microsoft.com/office/drawing/2014/main" id="{2B53B22A-2B04-4E78-BEA1-AF6C994C42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762000"/>
            <a:ext cx="3124200" cy="502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8" descr="pavndacconghd1">
            <a:extLst>
              <a:ext uri="{FF2B5EF4-FFF2-40B4-BE49-F238E27FC236}">
                <a16:creationId xmlns:a16="http://schemas.microsoft.com/office/drawing/2014/main" id="{707A4CAE-697B-42F8-8AF6-8298DD5A4A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7900" y="522288"/>
            <a:ext cx="3816350"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Picture 9" descr="pavnseaman1988yf7">
            <a:extLst>
              <a:ext uri="{FF2B5EF4-FFF2-40B4-BE49-F238E27FC236}">
                <a16:creationId xmlns:a16="http://schemas.microsoft.com/office/drawing/2014/main" id="{05F5F78F-0623-48F3-86E8-FE1A3E3A4F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762000"/>
            <a:ext cx="312420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8" name="Picture 10" descr="pavntanktrooperft3">
            <a:extLst>
              <a:ext uri="{FF2B5EF4-FFF2-40B4-BE49-F238E27FC236}">
                <a16:creationId xmlns:a16="http://schemas.microsoft.com/office/drawing/2014/main" id="{244F4C53-0786-42F1-8DDA-64EE973FF4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4933" y="522287"/>
            <a:ext cx="3563257"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9" name="Picture 11" descr="pavn1955kt2">
            <a:extLst>
              <a:ext uri="{FF2B5EF4-FFF2-40B4-BE49-F238E27FC236}">
                <a16:creationId xmlns:a16="http://schemas.microsoft.com/office/drawing/2014/main" id="{F05A3B47-BAF7-4558-90D4-682E9B19C50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0" y="685800"/>
            <a:ext cx="34671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0" name="Picture 12" descr="pavn1980wq0">
            <a:extLst>
              <a:ext uri="{FF2B5EF4-FFF2-40B4-BE49-F238E27FC236}">
                <a16:creationId xmlns:a16="http://schemas.microsoft.com/office/drawing/2014/main" id="{EA49D0A4-EAB6-4299-8BD8-356A0FC273D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72050" y="586722"/>
            <a:ext cx="3467100" cy="5199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1" name="Picture 13" descr="240px-BodoiVN">
            <a:extLst>
              <a:ext uri="{FF2B5EF4-FFF2-40B4-BE49-F238E27FC236}">
                <a16:creationId xmlns:a16="http://schemas.microsoft.com/office/drawing/2014/main" id="{99398A54-3ADB-4FFC-8F3F-0333B3D2DF6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300" y="457200"/>
            <a:ext cx="3332162" cy="510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7892"/>
                                        </p:tgtEl>
                                        <p:attrNameLst>
                                          <p:attrName>style.visibility</p:attrName>
                                        </p:attrNameLst>
                                      </p:cBhvr>
                                      <p:to>
                                        <p:strVal val="visible"/>
                                      </p:to>
                                    </p:set>
                                    <p:animEffect transition="in" filter="checkerboard(across)">
                                      <p:cBhvr>
                                        <p:cTn id="7" dur="500"/>
                                        <p:tgtEl>
                                          <p:spTgt spid="37892"/>
                                        </p:tgtEl>
                                      </p:cBhvr>
                                    </p:animEffect>
                                  </p:childTnLst>
                                </p:cTn>
                              </p:par>
                            </p:childTnLst>
                          </p:cTn>
                        </p:par>
                        <p:par>
                          <p:cTn id="8" fill="hold" nodeType="afterGroup">
                            <p:stCondLst>
                              <p:cond delay="500"/>
                            </p:stCondLst>
                            <p:childTnLst>
                              <p:par>
                                <p:cTn id="9" presetID="5" presetClass="entr" presetSubtype="10" fill="hold" nodeType="afterEffect">
                                  <p:stCondLst>
                                    <p:cond delay="0"/>
                                  </p:stCondLst>
                                  <p:childTnLst>
                                    <p:set>
                                      <p:cBhvr>
                                        <p:cTn id="10" dur="1" fill="hold">
                                          <p:stCondLst>
                                            <p:cond delay="0"/>
                                          </p:stCondLst>
                                        </p:cTn>
                                        <p:tgtEl>
                                          <p:spTgt spid="37893"/>
                                        </p:tgtEl>
                                        <p:attrNameLst>
                                          <p:attrName>style.visibility</p:attrName>
                                        </p:attrNameLst>
                                      </p:cBhvr>
                                      <p:to>
                                        <p:strVal val="visible"/>
                                      </p:to>
                                    </p:set>
                                    <p:animEffect transition="in" filter="checkerboard(across)">
                                      <p:cBhvr>
                                        <p:cTn id="11" dur="500"/>
                                        <p:tgtEl>
                                          <p:spTgt spid="37893"/>
                                        </p:tgtEl>
                                      </p:cBhvr>
                                    </p:animEffect>
                                  </p:childTnLst>
                                </p:cTn>
                              </p:par>
                            </p:childTnLst>
                          </p:cTn>
                        </p:par>
                        <p:par>
                          <p:cTn id="12" fill="hold" nodeType="afterGroup">
                            <p:stCondLst>
                              <p:cond delay="1000"/>
                            </p:stCondLst>
                            <p:childTnLst>
                              <p:par>
                                <p:cTn id="13" presetID="8" presetClass="entr" presetSubtype="16" fill="hold" nodeType="afterEffect">
                                  <p:stCondLst>
                                    <p:cond delay="0"/>
                                  </p:stCondLst>
                                  <p:childTnLst>
                                    <p:set>
                                      <p:cBhvr>
                                        <p:cTn id="14" dur="1" fill="hold">
                                          <p:stCondLst>
                                            <p:cond delay="0"/>
                                          </p:stCondLst>
                                        </p:cTn>
                                        <p:tgtEl>
                                          <p:spTgt spid="37894"/>
                                        </p:tgtEl>
                                        <p:attrNameLst>
                                          <p:attrName>style.visibility</p:attrName>
                                        </p:attrNameLst>
                                      </p:cBhvr>
                                      <p:to>
                                        <p:strVal val="visible"/>
                                      </p:to>
                                    </p:set>
                                    <p:animEffect transition="in" filter="diamond(in)">
                                      <p:cBhvr>
                                        <p:cTn id="15" dur="2000"/>
                                        <p:tgtEl>
                                          <p:spTgt spid="3789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7" presetClass="entr" presetSubtype="0" fill="hold" nodeType="clickEffect">
                                  <p:stCondLst>
                                    <p:cond delay="0"/>
                                  </p:stCondLst>
                                  <p:childTnLst>
                                    <p:set>
                                      <p:cBhvr>
                                        <p:cTn id="19" dur="1" fill="hold">
                                          <p:stCondLst>
                                            <p:cond delay="0"/>
                                          </p:stCondLst>
                                        </p:cTn>
                                        <p:tgtEl>
                                          <p:spTgt spid="37895"/>
                                        </p:tgtEl>
                                        <p:attrNameLst>
                                          <p:attrName>style.visibility</p:attrName>
                                        </p:attrNameLst>
                                      </p:cBhvr>
                                      <p:to>
                                        <p:strVal val="visible"/>
                                      </p:to>
                                    </p:set>
                                    <p:animEffect transition="in" filter="fade">
                                      <p:cBhvr>
                                        <p:cTn id="20" dur="1000"/>
                                        <p:tgtEl>
                                          <p:spTgt spid="37895"/>
                                        </p:tgtEl>
                                      </p:cBhvr>
                                    </p:animEffect>
                                    <p:anim calcmode="lin" valueType="num">
                                      <p:cBhvr>
                                        <p:cTn id="21" dur="1000" fill="hold"/>
                                        <p:tgtEl>
                                          <p:spTgt spid="37895"/>
                                        </p:tgtEl>
                                        <p:attrNameLst>
                                          <p:attrName>ppt_x</p:attrName>
                                        </p:attrNameLst>
                                      </p:cBhvr>
                                      <p:tavLst>
                                        <p:tav tm="0">
                                          <p:val>
                                            <p:strVal val="#ppt_x"/>
                                          </p:val>
                                        </p:tav>
                                        <p:tav tm="100000">
                                          <p:val>
                                            <p:strVal val="#ppt_x"/>
                                          </p:val>
                                        </p:tav>
                                      </p:tavLst>
                                    </p:anim>
                                    <p:anim calcmode="lin" valueType="num">
                                      <p:cBhvr>
                                        <p:cTn id="22" dur="1000" fill="hold"/>
                                        <p:tgtEl>
                                          <p:spTgt spid="37895"/>
                                        </p:tgtEl>
                                        <p:attrNameLst>
                                          <p:attrName>ppt_y</p:attrName>
                                        </p:attrNameLst>
                                      </p:cBhvr>
                                      <p:tavLst>
                                        <p:tav tm="0">
                                          <p:val>
                                            <p:strVal val="#ppt_y-.1"/>
                                          </p:val>
                                        </p:tav>
                                        <p:tav tm="100000">
                                          <p:val>
                                            <p:strVal val="#ppt_y"/>
                                          </p:val>
                                        </p:tav>
                                      </p:tavLst>
                                    </p:anim>
                                  </p:childTnLst>
                                </p:cTn>
                              </p:par>
                            </p:childTnLst>
                          </p:cTn>
                        </p:par>
                        <p:par>
                          <p:cTn id="23" fill="hold" nodeType="afterGroup">
                            <p:stCondLst>
                              <p:cond delay="1000"/>
                            </p:stCondLst>
                            <p:childTnLst>
                              <p:par>
                                <p:cTn id="24" presetID="47" presetClass="entr" presetSubtype="0" fill="hold" nodeType="afterEffect">
                                  <p:stCondLst>
                                    <p:cond delay="0"/>
                                  </p:stCondLst>
                                  <p:childTnLst>
                                    <p:set>
                                      <p:cBhvr>
                                        <p:cTn id="25" dur="1" fill="hold">
                                          <p:stCondLst>
                                            <p:cond delay="0"/>
                                          </p:stCondLst>
                                        </p:cTn>
                                        <p:tgtEl>
                                          <p:spTgt spid="37896"/>
                                        </p:tgtEl>
                                        <p:attrNameLst>
                                          <p:attrName>style.visibility</p:attrName>
                                        </p:attrNameLst>
                                      </p:cBhvr>
                                      <p:to>
                                        <p:strVal val="visible"/>
                                      </p:to>
                                    </p:set>
                                    <p:animEffect transition="in" filter="fade">
                                      <p:cBhvr>
                                        <p:cTn id="26" dur="1000"/>
                                        <p:tgtEl>
                                          <p:spTgt spid="37896"/>
                                        </p:tgtEl>
                                      </p:cBhvr>
                                    </p:animEffect>
                                    <p:anim calcmode="lin" valueType="num">
                                      <p:cBhvr>
                                        <p:cTn id="27" dur="1000" fill="hold"/>
                                        <p:tgtEl>
                                          <p:spTgt spid="37896"/>
                                        </p:tgtEl>
                                        <p:attrNameLst>
                                          <p:attrName>ppt_x</p:attrName>
                                        </p:attrNameLst>
                                      </p:cBhvr>
                                      <p:tavLst>
                                        <p:tav tm="0">
                                          <p:val>
                                            <p:strVal val="#ppt_x"/>
                                          </p:val>
                                        </p:tav>
                                        <p:tav tm="100000">
                                          <p:val>
                                            <p:strVal val="#ppt_x"/>
                                          </p:val>
                                        </p:tav>
                                      </p:tavLst>
                                    </p:anim>
                                    <p:anim calcmode="lin" valueType="num">
                                      <p:cBhvr>
                                        <p:cTn id="28" dur="1000" fill="hold"/>
                                        <p:tgtEl>
                                          <p:spTgt spid="37896"/>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47" presetClass="entr" presetSubtype="0" fill="hold" nodeType="clickEffect">
                                  <p:stCondLst>
                                    <p:cond delay="0"/>
                                  </p:stCondLst>
                                  <p:childTnLst>
                                    <p:set>
                                      <p:cBhvr>
                                        <p:cTn id="32" dur="1" fill="hold">
                                          <p:stCondLst>
                                            <p:cond delay="0"/>
                                          </p:stCondLst>
                                        </p:cTn>
                                        <p:tgtEl>
                                          <p:spTgt spid="37897"/>
                                        </p:tgtEl>
                                        <p:attrNameLst>
                                          <p:attrName>style.visibility</p:attrName>
                                        </p:attrNameLst>
                                      </p:cBhvr>
                                      <p:to>
                                        <p:strVal val="visible"/>
                                      </p:to>
                                    </p:set>
                                    <p:animEffect transition="in" filter="fade">
                                      <p:cBhvr>
                                        <p:cTn id="33" dur="1000"/>
                                        <p:tgtEl>
                                          <p:spTgt spid="37897"/>
                                        </p:tgtEl>
                                      </p:cBhvr>
                                    </p:animEffect>
                                    <p:anim calcmode="lin" valueType="num">
                                      <p:cBhvr>
                                        <p:cTn id="34" dur="1000" fill="hold"/>
                                        <p:tgtEl>
                                          <p:spTgt spid="37897"/>
                                        </p:tgtEl>
                                        <p:attrNameLst>
                                          <p:attrName>ppt_x</p:attrName>
                                        </p:attrNameLst>
                                      </p:cBhvr>
                                      <p:tavLst>
                                        <p:tav tm="0">
                                          <p:val>
                                            <p:strVal val="#ppt_x"/>
                                          </p:val>
                                        </p:tav>
                                        <p:tav tm="100000">
                                          <p:val>
                                            <p:strVal val="#ppt_x"/>
                                          </p:val>
                                        </p:tav>
                                      </p:tavLst>
                                    </p:anim>
                                    <p:anim calcmode="lin" valueType="num">
                                      <p:cBhvr>
                                        <p:cTn id="35" dur="1000" fill="hold"/>
                                        <p:tgtEl>
                                          <p:spTgt spid="37897"/>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1000"/>
                            </p:stCondLst>
                            <p:childTnLst>
                              <p:par>
                                <p:cTn id="37" presetID="47" presetClass="entr" presetSubtype="0" fill="hold" nodeType="afterEffect">
                                  <p:stCondLst>
                                    <p:cond delay="0"/>
                                  </p:stCondLst>
                                  <p:childTnLst>
                                    <p:set>
                                      <p:cBhvr>
                                        <p:cTn id="38" dur="1" fill="hold">
                                          <p:stCondLst>
                                            <p:cond delay="0"/>
                                          </p:stCondLst>
                                        </p:cTn>
                                        <p:tgtEl>
                                          <p:spTgt spid="37898"/>
                                        </p:tgtEl>
                                        <p:attrNameLst>
                                          <p:attrName>style.visibility</p:attrName>
                                        </p:attrNameLst>
                                      </p:cBhvr>
                                      <p:to>
                                        <p:strVal val="visible"/>
                                      </p:to>
                                    </p:set>
                                    <p:animEffect transition="in" filter="fade">
                                      <p:cBhvr>
                                        <p:cTn id="39" dur="1000"/>
                                        <p:tgtEl>
                                          <p:spTgt spid="37898"/>
                                        </p:tgtEl>
                                      </p:cBhvr>
                                    </p:animEffect>
                                    <p:anim calcmode="lin" valueType="num">
                                      <p:cBhvr>
                                        <p:cTn id="40" dur="1000" fill="hold"/>
                                        <p:tgtEl>
                                          <p:spTgt spid="37898"/>
                                        </p:tgtEl>
                                        <p:attrNameLst>
                                          <p:attrName>ppt_x</p:attrName>
                                        </p:attrNameLst>
                                      </p:cBhvr>
                                      <p:tavLst>
                                        <p:tav tm="0">
                                          <p:val>
                                            <p:strVal val="#ppt_x"/>
                                          </p:val>
                                        </p:tav>
                                        <p:tav tm="100000">
                                          <p:val>
                                            <p:strVal val="#ppt_x"/>
                                          </p:val>
                                        </p:tav>
                                      </p:tavLst>
                                    </p:anim>
                                    <p:anim calcmode="lin" valueType="num">
                                      <p:cBhvr>
                                        <p:cTn id="41" dur="1000" fill="hold"/>
                                        <p:tgtEl>
                                          <p:spTgt spid="37898"/>
                                        </p:tgtEl>
                                        <p:attrNameLst>
                                          <p:attrName>ppt_y</p:attrName>
                                        </p:attrNameLst>
                                      </p:cBhvr>
                                      <p:tavLst>
                                        <p:tav tm="0">
                                          <p:val>
                                            <p:strVal val="#ppt_y-.1"/>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47" presetClass="entr" presetSubtype="0" fill="hold" nodeType="clickEffect">
                                  <p:stCondLst>
                                    <p:cond delay="0"/>
                                  </p:stCondLst>
                                  <p:childTnLst>
                                    <p:set>
                                      <p:cBhvr>
                                        <p:cTn id="45" dur="1" fill="hold">
                                          <p:stCondLst>
                                            <p:cond delay="0"/>
                                          </p:stCondLst>
                                        </p:cTn>
                                        <p:tgtEl>
                                          <p:spTgt spid="37899"/>
                                        </p:tgtEl>
                                        <p:attrNameLst>
                                          <p:attrName>style.visibility</p:attrName>
                                        </p:attrNameLst>
                                      </p:cBhvr>
                                      <p:to>
                                        <p:strVal val="visible"/>
                                      </p:to>
                                    </p:set>
                                    <p:animEffect transition="in" filter="fade">
                                      <p:cBhvr>
                                        <p:cTn id="46" dur="1000"/>
                                        <p:tgtEl>
                                          <p:spTgt spid="37899"/>
                                        </p:tgtEl>
                                      </p:cBhvr>
                                    </p:animEffect>
                                    <p:anim calcmode="lin" valueType="num">
                                      <p:cBhvr>
                                        <p:cTn id="47" dur="1000" fill="hold"/>
                                        <p:tgtEl>
                                          <p:spTgt spid="37899"/>
                                        </p:tgtEl>
                                        <p:attrNameLst>
                                          <p:attrName>ppt_x</p:attrName>
                                        </p:attrNameLst>
                                      </p:cBhvr>
                                      <p:tavLst>
                                        <p:tav tm="0">
                                          <p:val>
                                            <p:strVal val="#ppt_x"/>
                                          </p:val>
                                        </p:tav>
                                        <p:tav tm="100000">
                                          <p:val>
                                            <p:strVal val="#ppt_x"/>
                                          </p:val>
                                        </p:tav>
                                      </p:tavLst>
                                    </p:anim>
                                    <p:anim calcmode="lin" valueType="num">
                                      <p:cBhvr>
                                        <p:cTn id="48" dur="1000" fill="hold"/>
                                        <p:tgtEl>
                                          <p:spTgt spid="37899"/>
                                        </p:tgtEl>
                                        <p:attrNameLst>
                                          <p:attrName>ppt_y</p:attrName>
                                        </p:attrNameLst>
                                      </p:cBhvr>
                                      <p:tavLst>
                                        <p:tav tm="0">
                                          <p:val>
                                            <p:strVal val="#ppt_y-.1"/>
                                          </p:val>
                                        </p:tav>
                                        <p:tav tm="100000">
                                          <p:val>
                                            <p:strVal val="#ppt_y"/>
                                          </p:val>
                                        </p:tav>
                                      </p:tavLst>
                                    </p:anim>
                                  </p:childTnLst>
                                </p:cTn>
                              </p:par>
                            </p:childTnLst>
                          </p:cTn>
                        </p:par>
                        <p:par>
                          <p:cTn id="49" fill="hold" nodeType="afterGroup">
                            <p:stCondLst>
                              <p:cond delay="1000"/>
                            </p:stCondLst>
                            <p:childTnLst>
                              <p:par>
                                <p:cTn id="50" presetID="47" presetClass="entr" presetSubtype="0" fill="hold" nodeType="afterEffect">
                                  <p:stCondLst>
                                    <p:cond delay="0"/>
                                  </p:stCondLst>
                                  <p:childTnLst>
                                    <p:set>
                                      <p:cBhvr>
                                        <p:cTn id="51" dur="1" fill="hold">
                                          <p:stCondLst>
                                            <p:cond delay="0"/>
                                          </p:stCondLst>
                                        </p:cTn>
                                        <p:tgtEl>
                                          <p:spTgt spid="37900"/>
                                        </p:tgtEl>
                                        <p:attrNameLst>
                                          <p:attrName>style.visibility</p:attrName>
                                        </p:attrNameLst>
                                      </p:cBhvr>
                                      <p:to>
                                        <p:strVal val="visible"/>
                                      </p:to>
                                    </p:set>
                                    <p:animEffect transition="in" filter="fade">
                                      <p:cBhvr>
                                        <p:cTn id="52" dur="1000"/>
                                        <p:tgtEl>
                                          <p:spTgt spid="37900"/>
                                        </p:tgtEl>
                                      </p:cBhvr>
                                    </p:animEffect>
                                    <p:anim calcmode="lin" valueType="num">
                                      <p:cBhvr>
                                        <p:cTn id="53" dur="1000" fill="hold"/>
                                        <p:tgtEl>
                                          <p:spTgt spid="37900"/>
                                        </p:tgtEl>
                                        <p:attrNameLst>
                                          <p:attrName>ppt_x</p:attrName>
                                        </p:attrNameLst>
                                      </p:cBhvr>
                                      <p:tavLst>
                                        <p:tav tm="0">
                                          <p:val>
                                            <p:strVal val="#ppt_x"/>
                                          </p:val>
                                        </p:tav>
                                        <p:tav tm="100000">
                                          <p:val>
                                            <p:strVal val="#ppt_x"/>
                                          </p:val>
                                        </p:tav>
                                      </p:tavLst>
                                    </p:anim>
                                    <p:anim calcmode="lin" valueType="num">
                                      <p:cBhvr>
                                        <p:cTn id="54" dur="1000" fill="hold"/>
                                        <p:tgtEl>
                                          <p:spTgt spid="37900"/>
                                        </p:tgtEl>
                                        <p:attrNameLst>
                                          <p:attrName>ppt_y</p:attrName>
                                        </p:attrNameLst>
                                      </p:cBhvr>
                                      <p:tavLst>
                                        <p:tav tm="0">
                                          <p:val>
                                            <p:strVal val="#ppt_y-.1"/>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3" presetClass="entr" presetSubtype="16" fill="hold" nodeType="clickEffect">
                                  <p:stCondLst>
                                    <p:cond delay="0"/>
                                  </p:stCondLst>
                                  <p:childTnLst>
                                    <p:set>
                                      <p:cBhvr>
                                        <p:cTn id="58" dur="1" fill="hold">
                                          <p:stCondLst>
                                            <p:cond delay="0"/>
                                          </p:stCondLst>
                                        </p:cTn>
                                        <p:tgtEl>
                                          <p:spTgt spid="37901"/>
                                        </p:tgtEl>
                                        <p:attrNameLst>
                                          <p:attrName>style.visibility</p:attrName>
                                        </p:attrNameLst>
                                      </p:cBhvr>
                                      <p:to>
                                        <p:strVal val="visible"/>
                                      </p:to>
                                    </p:set>
                                    <p:anim calcmode="lin" valueType="num">
                                      <p:cBhvr>
                                        <p:cTn id="59" dur="500" fill="hold"/>
                                        <p:tgtEl>
                                          <p:spTgt spid="37901"/>
                                        </p:tgtEl>
                                        <p:attrNameLst>
                                          <p:attrName>ppt_w</p:attrName>
                                        </p:attrNameLst>
                                      </p:cBhvr>
                                      <p:tavLst>
                                        <p:tav tm="0">
                                          <p:val>
                                            <p:fltVal val="0"/>
                                          </p:val>
                                        </p:tav>
                                        <p:tav tm="100000">
                                          <p:val>
                                            <p:strVal val="#ppt_w"/>
                                          </p:val>
                                        </p:tav>
                                      </p:tavLst>
                                    </p:anim>
                                    <p:anim calcmode="lin" valueType="num">
                                      <p:cBhvr>
                                        <p:cTn id="60" dur="500" fill="hold"/>
                                        <p:tgtEl>
                                          <p:spTgt spid="3790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hinh-nen-powerpoint-thien-nhien-12.jpg">
            <a:extLst>
              <a:ext uri="{FF2B5EF4-FFF2-40B4-BE49-F238E27FC236}">
                <a16:creationId xmlns:a16="http://schemas.microsoft.com/office/drawing/2014/main" id="{5653DBF3-EFD8-4C86-ACCF-99CC382DD43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EE57AB78-29CA-48B5-84EB-2AEA2C94E1A1}"/>
              </a:ext>
            </a:extLst>
          </p:cNvPr>
          <p:cNvCxnSpPr/>
          <p:nvPr/>
        </p:nvCxnSpPr>
        <p:spPr>
          <a:xfrm>
            <a:off x="0" y="836613"/>
            <a:ext cx="9144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0606172-37B8-4ABE-A72C-9813F426E26B}"/>
              </a:ext>
            </a:extLst>
          </p:cNvPr>
          <p:cNvCxnSpPr/>
          <p:nvPr/>
        </p:nvCxnSpPr>
        <p:spPr>
          <a:xfrm rot="5400000">
            <a:off x="2020888" y="419100"/>
            <a:ext cx="836612" cy="1588"/>
          </a:xfrm>
          <a:prstGeom prst="line">
            <a:avLst/>
          </a:prstGeom>
        </p:spPr>
        <p:style>
          <a:lnRef idx="1">
            <a:schemeClr val="accent1"/>
          </a:lnRef>
          <a:fillRef idx="0">
            <a:schemeClr val="accent1"/>
          </a:fillRef>
          <a:effectRef idx="0">
            <a:schemeClr val="accent1"/>
          </a:effectRef>
          <a:fontRef idx="minor">
            <a:schemeClr val="tx1"/>
          </a:fontRef>
        </p:style>
      </p:cxnSp>
      <p:sp>
        <p:nvSpPr>
          <p:cNvPr id="18437" name="TextBox 13">
            <a:extLst>
              <a:ext uri="{FF2B5EF4-FFF2-40B4-BE49-F238E27FC236}">
                <a16:creationId xmlns:a16="http://schemas.microsoft.com/office/drawing/2014/main" id="{2DA358D3-1601-47B2-9009-1834B8DBD5E1}"/>
              </a:ext>
            </a:extLst>
          </p:cNvPr>
          <p:cNvSpPr txBox="1">
            <a:spLocks noChangeArrowheads="1"/>
          </p:cNvSpPr>
          <p:nvPr/>
        </p:nvSpPr>
        <p:spPr bwMode="auto">
          <a:xfrm>
            <a:off x="2971800" y="838200"/>
            <a:ext cx="5562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800" b="1">
              <a:solidFill>
                <a:srgbClr val="0000FF"/>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C6A982F9-E8FA-4BD2-80EB-B8ECB6466BB6}"/>
              </a:ext>
            </a:extLst>
          </p:cNvPr>
          <p:cNvSpPr/>
          <p:nvPr/>
        </p:nvSpPr>
        <p:spPr>
          <a:xfrm>
            <a:off x="0" y="914400"/>
            <a:ext cx="2438400" cy="5943600"/>
          </a:xfrm>
          <a:prstGeom prst="rect">
            <a:avLst/>
          </a:prstGeom>
          <a:solidFill>
            <a:srgbClr val="FDEADA">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000" b="1" dirty="0">
                <a:solidFill>
                  <a:srgbClr val="0000FF"/>
                </a:solidFill>
                <a:latin typeface="Times New Roman" pitchFamily="18" charset="0"/>
              </a:rPr>
              <a:t>   </a:t>
            </a:r>
            <a:endParaRPr lang="en-US" sz="2000" dirty="0">
              <a:solidFill>
                <a:srgbClr val="0000FF"/>
              </a:solidFill>
            </a:endParaRPr>
          </a:p>
        </p:txBody>
      </p:sp>
      <p:sp>
        <p:nvSpPr>
          <p:cNvPr id="17" name="Folded Corner 16">
            <a:extLst>
              <a:ext uri="{FF2B5EF4-FFF2-40B4-BE49-F238E27FC236}">
                <a16:creationId xmlns:a16="http://schemas.microsoft.com/office/drawing/2014/main" id="{0A3A5E23-703F-496A-947F-011B27DB0F5D}"/>
              </a:ext>
            </a:extLst>
          </p:cNvPr>
          <p:cNvSpPr/>
          <p:nvPr/>
        </p:nvSpPr>
        <p:spPr>
          <a:xfrm>
            <a:off x="2514600" y="914400"/>
            <a:ext cx="6629400" cy="5943600"/>
          </a:xfrm>
          <a:prstGeom prst="foldedCorner">
            <a:avLst/>
          </a:prstGeom>
          <a:solidFill>
            <a:srgbClr val="D7E4BD">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solidFill>
                  <a:srgbClr val="FFFFFF"/>
                </a:solidFill>
                <a:cs typeface="Arial" charset="0"/>
              </a:rPr>
              <a:t>A</a:t>
            </a:r>
          </a:p>
        </p:txBody>
      </p:sp>
      <p:grpSp>
        <p:nvGrpSpPr>
          <p:cNvPr id="18440" name="Group 23">
            <a:extLst>
              <a:ext uri="{FF2B5EF4-FFF2-40B4-BE49-F238E27FC236}">
                <a16:creationId xmlns:a16="http://schemas.microsoft.com/office/drawing/2014/main" id="{E63EC13D-685B-4254-A055-C5627BC446A8}"/>
              </a:ext>
            </a:extLst>
          </p:cNvPr>
          <p:cNvGrpSpPr>
            <a:grpSpLocks/>
          </p:cNvGrpSpPr>
          <p:nvPr/>
        </p:nvGrpSpPr>
        <p:grpSpPr bwMode="auto">
          <a:xfrm>
            <a:off x="2209800" y="1166813"/>
            <a:ext cx="533400" cy="228600"/>
            <a:chOff x="2209800" y="1166948"/>
            <a:chExt cx="533400" cy="228600"/>
          </a:xfrm>
        </p:grpSpPr>
        <p:sp>
          <p:nvSpPr>
            <p:cNvPr id="18" name="Oval 17">
              <a:extLst>
                <a:ext uri="{FF2B5EF4-FFF2-40B4-BE49-F238E27FC236}">
                  <a16:creationId xmlns:a16="http://schemas.microsoft.com/office/drawing/2014/main" id="{FF804D3C-6AA7-4264-ADFC-04179B154B0F}"/>
                </a:ext>
              </a:extLst>
            </p:cNvPr>
            <p:cNvSpPr/>
            <p:nvPr/>
          </p:nvSpPr>
          <p:spPr>
            <a:xfrm>
              <a:off x="2209800" y="1219335"/>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Oval 18">
              <a:extLst>
                <a:ext uri="{FF2B5EF4-FFF2-40B4-BE49-F238E27FC236}">
                  <a16:creationId xmlns:a16="http://schemas.microsoft.com/office/drawing/2014/main" id="{47D04913-A092-44D4-9959-ADC8D1F0217A}"/>
                </a:ext>
              </a:extLst>
            </p:cNvPr>
            <p:cNvSpPr/>
            <p:nvPr/>
          </p:nvSpPr>
          <p:spPr>
            <a:xfrm>
              <a:off x="2590800" y="1219335"/>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Block Arc 22">
              <a:extLst>
                <a:ext uri="{FF2B5EF4-FFF2-40B4-BE49-F238E27FC236}">
                  <a16:creationId xmlns:a16="http://schemas.microsoft.com/office/drawing/2014/main" id="{37316FD5-304E-4E4B-B184-C2EF4AE59974}"/>
                </a:ext>
              </a:extLst>
            </p:cNvPr>
            <p:cNvSpPr/>
            <p:nvPr/>
          </p:nvSpPr>
          <p:spPr>
            <a:xfrm>
              <a:off x="2286000" y="1166948"/>
              <a:ext cx="381000" cy="228600"/>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18441" name="Group 24">
            <a:extLst>
              <a:ext uri="{FF2B5EF4-FFF2-40B4-BE49-F238E27FC236}">
                <a16:creationId xmlns:a16="http://schemas.microsoft.com/office/drawing/2014/main" id="{9B0A148A-7095-4301-B068-B79C41473447}"/>
              </a:ext>
            </a:extLst>
          </p:cNvPr>
          <p:cNvGrpSpPr>
            <a:grpSpLocks/>
          </p:cNvGrpSpPr>
          <p:nvPr/>
        </p:nvGrpSpPr>
        <p:grpSpPr bwMode="auto">
          <a:xfrm>
            <a:off x="2209800" y="1828800"/>
            <a:ext cx="533400" cy="228600"/>
            <a:chOff x="2209800" y="1166948"/>
            <a:chExt cx="533400" cy="228600"/>
          </a:xfrm>
        </p:grpSpPr>
        <p:sp>
          <p:nvSpPr>
            <p:cNvPr id="26" name="Oval 25">
              <a:extLst>
                <a:ext uri="{FF2B5EF4-FFF2-40B4-BE49-F238E27FC236}">
                  <a16:creationId xmlns:a16="http://schemas.microsoft.com/office/drawing/2014/main" id="{429ADE29-DC37-448F-BC80-50A280A3A0E3}"/>
                </a:ext>
              </a:extLst>
            </p:cNvPr>
            <p:cNvSpPr/>
            <p:nvPr/>
          </p:nvSpPr>
          <p:spPr>
            <a:xfrm>
              <a:off x="2209800" y="1219336"/>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Oval 26">
              <a:extLst>
                <a:ext uri="{FF2B5EF4-FFF2-40B4-BE49-F238E27FC236}">
                  <a16:creationId xmlns:a16="http://schemas.microsoft.com/office/drawing/2014/main" id="{DC2A7C48-1EC8-4736-B4FF-5DA1F4B378F8}"/>
                </a:ext>
              </a:extLst>
            </p:cNvPr>
            <p:cNvSpPr/>
            <p:nvPr/>
          </p:nvSpPr>
          <p:spPr>
            <a:xfrm>
              <a:off x="2590800" y="1219336"/>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Block Arc 27">
              <a:extLst>
                <a:ext uri="{FF2B5EF4-FFF2-40B4-BE49-F238E27FC236}">
                  <a16:creationId xmlns:a16="http://schemas.microsoft.com/office/drawing/2014/main" id="{440F6828-5D4D-4A5F-A9DE-BD754DCB8F96}"/>
                </a:ext>
              </a:extLst>
            </p:cNvPr>
            <p:cNvSpPr/>
            <p:nvPr/>
          </p:nvSpPr>
          <p:spPr>
            <a:xfrm>
              <a:off x="2286000" y="1166948"/>
              <a:ext cx="381000" cy="228600"/>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18442" name="Group 28">
            <a:extLst>
              <a:ext uri="{FF2B5EF4-FFF2-40B4-BE49-F238E27FC236}">
                <a16:creationId xmlns:a16="http://schemas.microsoft.com/office/drawing/2014/main" id="{F0B379DF-147C-4DF1-A816-9B47887467E4}"/>
              </a:ext>
            </a:extLst>
          </p:cNvPr>
          <p:cNvGrpSpPr>
            <a:grpSpLocks/>
          </p:cNvGrpSpPr>
          <p:nvPr/>
        </p:nvGrpSpPr>
        <p:grpSpPr bwMode="auto">
          <a:xfrm>
            <a:off x="2209800" y="2514600"/>
            <a:ext cx="533400" cy="228600"/>
            <a:chOff x="2209800" y="1166948"/>
            <a:chExt cx="533400" cy="228600"/>
          </a:xfrm>
        </p:grpSpPr>
        <p:sp>
          <p:nvSpPr>
            <p:cNvPr id="30" name="Oval 29">
              <a:extLst>
                <a:ext uri="{FF2B5EF4-FFF2-40B4-BE49-F238E27FC236}">
                  <a16:creationId xmlns:a16="http://schemas.microsoft.com/office/drawing/2014/main" id="{2471852D-1D44-4E66-B759-30507CDEDC96}"/>
                </a:ext>
              </a:extLst>
            </p:cNvPr>
            <p:cNvSpPr/>
            <p:nvPr/>
          </p:nvSpPr>
          <p:spPr>
            <a:xfrm>
              <a:off x="2209800" y="1219336"/>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Oval 30">
              <a:extLst>
                <a:ext uri="{FF2B5EF4-FFF2-40B4-BE49-F238E27FC236}">
                  <a16:creationId xmlns:a16="http://schemas.microsoft.com/office/drawing/2014/main" id="{774B8D71-D17E-4F30-A062-25F6C1702C50}"/>
                </a:ext>
              </a:extLst>
            </p:cNvPr>
            <p:cNvSpPr/>
            <p:nvPr/>
          </p:nvSpPr>
          <p:spPr>
            <a:xfrm>
              <a:off x="2590800" y="1219336"/>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Block Arc 31">
              <a:extLst>
                <a:ext uri="{FF2B5EF4-FFF2-40B4-BE49-F238E27FC236}">
                  <a16:creationId xmlns:a16="http://schemas.microsoft.com/office/drawing/2014/main" id="{55D1A1A7-2DBD-4D82-93BF-270D6D1DBFD9}"/>
                </a:ext>
              </a:extLst>
            </p:cNvPr>
            <p:cNvSpPr/>
            <p:nvPr/>
          </p:nvSpPr>
          <p:spPr>
            <a:xfrm>
              <a:off x="2286000" y="1166948"/>
              <a:ext cx="381000" cy="228600"/>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18443" name="Group 32">
            <a:extLst>
              <a:ext uri="{FF2B5EF4-FFF2-40B4-BE49-F238E27FC236}">
                <a16:creationId xmlns:a16="http://schemas.microsoft.com/office/drawing/2014/main" id="{906C2A7D-9B36-4820-B3D5-4A6AA9F6D9D8}"/>
              </a:ext>
            </a:extLst>
          </p:cNvPr>
          <p:cNvGrpSpPr>
            <a:grpSpLocks/>
          </p:cNvGrpSpPr>
          <p:nvPr/>
        </p:nvGrpSpPr>
        <p:grpSpPr bwMode="auto">
          <a:xfrm>
            <a:off x="2209800" y="3176588"/>
            <a:ext cx="533400" cy="228600"/>
            <a:chOff x="2209800" y="1166948"/>
            <a:chExt cx="533400" cy="228600"/>
          </a:xfrm>
        </p:grpSpPr>
        <p:sp>
          <p:nvSpPr>
            <p:cNvPr id="34" name="Oval 33">
              <a:extLst>
                <a:ext uri="{FF2B5EF4-FFF2-40B4-BE49-F238E27FC236}">
                  <a16:creationId xmlns:a16="http://schemas.microsoft.com/office/drawing/2014/main" id="{614E6D7F-D23F-49B0-89DA-854F8CA4519C}"/>
                </a:ext>
              </a:extLst>
            </p:cNvPr>
            <p:cNvSpPr/>
            <p:nvPr/>
          </p:nvSpPr>
          <p:spPr>
            <a:xfrm>
              <a:off x="2209800" y="1219335"/>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 name="Oval 34">
              <a:extLst>
                <a:ext uri="{FF2B5EF4-FFF2-40B4-BE49-F238E27FC236}">
                  <a16:creationId xmlns:a16="http://schemas.microsoft.com/office/drawing/2014/main" id="{8F7992A0-BEF8-44A8-ACE6-C5846AFF7A44}"/>
                </a:ext>
              </a:extLst>
            </p:cNvPr>
            <p:cNvSpPr/>
            <p:nvPr/>
          </p:nvSpPr>
          <p:spPr>
            <a:xfrm>
              <a:off x="2590800" y="1219335"/>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Block Arc 35">
              <a:extLst>
                <a:ext uri="{FF2B5EF4-FFF2-40B4-BE49-F238E27FC236}">
                  <a16:creationId xmlns:a16="http://schemas.microsoft.com/office/drawing/2014/main" id="{703768F3-BF81-4914-999D-732D9130D8BB}"/>
                </a:ext>
              </a:extLst>
            </p:cNvPr>
            <p:cNvSpPr/>
            <p:nvPr/>
          </p:nvSpPr>
          <p:spPr>
            <a:xfrm>
              <a:off x="2286000" y="1166948"/>
              <a:ext cx="381000" cy="228600"/>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18444" name="Group 36">
            <a:extLst>
              <a:ext uri="{FF2B5EF4-FFF2-40B4-BE49-F238E27FC236}">
                <a16:creationId xmlns:a16="http://schemas.microsoft.com/office/drawing/2014/main" id="{7AE0CA9E-C179-4BE9-AEC8-01FC5F0E4927}"/>
              </a:ext>
            </a:extLst>
          </p:cNvPr>
          <p:cNvGrpSpPr>
            <a:grpSpLocks/>
          </p:cNvGrpSpPr>
          <p:nvPr/>
        </p:nvGrpSpPr>
        <p:grpSpPr bwMode="auto">
          <a:xfrm>
            <a:off x="2209800" y="3810000"/>
            <a:ext cx="533400" cy="228600"/>
            <a:chOff x="2209800" y="1166948"/>
            <a:chExt cx="533400" cy="228600"/>
          </a:xfrm>
        </p:grpSpPr>
        <p:sp>
          <p:nvSpPr>
            <p:cNvPr id="38" name="Oval 37">
              <a:extLst>
                <a:ext uri="{FF2B5EF4-FFF2-40B4-BE49-F238E27FC236}">
                  <a16:creationId xmlns:a16="http://schemas.microsoft.com/office/drawing/2014/main" id="{4A42B060-69F9-456C-B273-DE16A6273DFE}"/>
                </a:ext>
              </a:extLst>
            </p:cNvPr>
            <p:cNvSpPr/>
            <p:nvPr/>
          </p:nvSpPr>
          <p:spPr>
            <a:xfrm>
              <a:off x="2209800" y="1219336"/>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Oval 38">
              <a:extLst>
                <a:ext uri="{FF2B5EF4-FFF2-40B4-BE49-F238E27FC236}">
                  <a16:creationId xmlns:a16="http://schemas.microsoft.com/office/drawing/2014/main" id="{3DC62E12-C67F-41EA-9BB7-8773A728B2A3}"/>
                </a:ext>
              </a:extLst>
            </p:cNvPr>
            <p:cNvSpPr/>
            <p:nvPr/>
          </p:nvSpPr>
          <p:spPr>
            <a:xfrm>
              <a:off x="2590800" y="1219336"/>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Block Arc 39">
              <a:extLst>
                <a:ext uri="{FF2B5EF4-FFF2-40B4-BE49-F238E27FC236}">
                  <a16:creationId xmlns:a16="http://schemas.microsoft.com/office/drawing/2014/main" id="{AC4F09BC-07C0-4493-980F-812F1F4338B4}"/>
                </a:ext>
              </a:extLst>
            </p:cNvPr>
            <p:cNvSpPr/>
            <p:nvPr/>
          </p:nvSpPr>
          <p:spPr>
            <a:xfrm>
              <a:off x="2286000" y="1166948"/>
              <a:ext cx="381000" cy="228600"/>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18445" name="Group 40">
            <a:extLst>
              <a:ext uri="{FF2B5EF4-FFF2-40B4-BE49-F238E27FC236}">
                <a16:creationId xmlns:a16="http://schemas.microsoft.com/office/drawing/2014/main" id="{2109851A-2506-48D1-8F78-976B9454780A}"/>
              </a:ext>
            </a:extLst>
          </p:cNvPr>
          <p:cNvGrpSpPr>
            <a:grpSpLocks/>
          </p:cNvGrpSpPr>
          <p:nvPr/>
        </p:nvGrpSpPr>
        <p:grpSpPr bwMode="auto">
          <a:xfrm>
            <a:off x="2209800" y="4471988"/>
            <a:ext cx="533400" cy="228600"/>
            <a:chOff x="2209800" y="1166948"/>
            <a:chExt cx="533400" cy="228600"/>
          </a:xfrm>
        </p:grpSpPr>
        <p:sp>
          <p:nvSpPr>
            <p:cNvPr id="42" name="Oval 41">
              <a:extLst>
                <a:ext uri="{FF2B5EF4-FFF2-40B4-BE49-F238E27FC236}">
                  <a16:creationId xmlns:a16="http://schemas.microsoft.com/office/drawing/2014/main" id="{9F717EC4-A1E3-4794-9E46-987C9312D8DA}"/>
                </a:ext>
              </a:extLst>
            </p:cNvPr>
            <p:cNvSpPr/>
            <p:nvPr/>
          </p:nvSpPr>
          <p:spPr>
            <a:xfrm>
              <a:off x="2209800" y="1219335"/>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3" name="Oval 42">
              <a:extLst>
                <a:ext uri="{FF2B5EF4-FFF2-40B4-BE49-F238E27FC236}">
                  <a16:creationId xmlns:a16="http://schemas.microsoft.com/office/drawing/2014/main" id="{127A07AC-21B6-4194-9A1A-E367C76D1238}"/>
                </a:ext>
              </a:extLst>
            </p:cNvPr>
            <p:cNvSpPr/>
            <p:nvPr/>
          </p:nvSpPr>
          <p:spPr>
            <a:xfrm>
              <a:off x="2590800" y="1219335"/>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4" name="Block Arc 43">
              <a:extLst>
                <a:ext uri="{FF2B5EF4-FFF2-40B4-BE49-F238E27FC236}">
                  <a16:creationId xmlns:a16="http://schemas.microsoft.com/office/drawing/2014/main" id="{86F01BC5-ABF1-4D82-8FC0-13AD9F017987}"/>
                </a:ext>
              </a:extLst>
            </p:cNvPr>
            <p:cNvSpPr/>
            <p:nvPr/>
          </p:nvSpPr>
          <p:spPr>
            <a:xfrm>
              <a:off x="2286000" y="1166948"/>
              <a:ext cx="381000" cy="228600"/>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18446" name="Group 44">
            <a:extLst>
              <a:ext uri="{FF2B5EF4-FFF2-40B4-BE49-F238E27FC236}">
                <a16:creationId xmlns:a16="http://schemas.microsoft.com/office/drawing/2014/main" id="{B114CE29-FBFC-4E32-93F2-5D76C3A0767F}"/>
              </a:ext>
            </a:extLst>
          </p:cNvPr>
          <p:cNvGrpSpPr>
            <a:grpSpLocks/>
          </p:cNvGrpSpPr>
          <p:nvPr/>
        </p:nvGrpSpPr>
        <p:grpSpPr bwMode="auto">
          <a:xfrm>
            <a:off x="2209800" y="5157788"/>
            <a:ext cx="533400" cy="228600"/>
            <a:chOff x="2209800" y="1166948"/>
            <a:chExt cx="533400" cy="228600"/>
          </a:xfrm>
        </p:grpSpPr>
        <p:sp>
          <p:nvSpPr>
            <p:cNvPr id="46" name="Oval 45">
              <a:extLst>
                <a:ext uri="{FF2B5EF4-FFF2-40B4-BE49-F238E27FC236}">
                  <a16:creationId xmlns:a16="http://schemas.microsoft.com/office/drawing/2014/main" id="{6BD9C53E-EC28-42EA-BBCC-3953627C9161}"/>
                </a:ext>
              </a:extLst>
            </p:cNvPr>
            <p:cNvSpPr/>
            <p:nvPr/>
          </p:nvSpPr>
          <p:spPr>
            <a:xfrm>
              <a:off x="2209800" y="1219335"/>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7" name="Oval 46">
              <a:extLst>
                <a:ext uri="{FF2B5EF4-FFF2-40B4-BE49-F238E27FC236}">
                  <a16:creationId xmlns:a16="http://schemas.microsoft.com/office/drawing/2014/main" id="{81104642-82A2-4150-977E-B2D142453B77}"/>
                </a:ext>
              </a:extLst>
            </p:cNvPr>
            <p:cNvSpPr/>
            <p:nvPr/>
          </p:nvSpPr>
          <p:spPr>
            <a:xfrm>
              <a:off x="2590800" y="1219335"/>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8" name="Block Arc 47">
              <a:extLst>
                <a:ext uri="{FF2B5EF4-FFF2-40B4-BE49-F238E27FC236}">
                  <a16:creationId xmlns:a16="http://schemas.microsoft.com/office/drawing/2014/main" id="{898E662B-5AEE-442C-9A17-D24980E505D6}"/>
                </a:ext>
              </a:extLst>
            </p:cNvPr>
            <p:cNvSpPr/>
            <p:nvPr/>
          </p:nvSpPr>
          <p:spPr>
            <a:xfrm>
              <a:off x="2286000" y="1166948"/>
              <a:ext cx="381000" cy="228600"/>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18447" name="Group 48">
            <a:extLst>
              <a:ext uri="{FF2B5EF4-FFF2-40B4-BE49-F238E27FC236}">
                <a16:creationId xmlns:a16="http://schemas.microsoft.com/office/drawing/2014/main" id="{B62A8D14-D1D0-4171-8979-F098D412F343}"/>
              </a:ext>
            </a:extLst>
          </p:cNvPr>
          <p:cNvGrpSpPr>
            <a:grpSpLocks/>
          </p:cNvGrpSpPr>
          <p:nvPr/>
        </p:nvGrpSpPr>
        <p:grpSpPr bwMode="auto">
          <a:xfrm>
            <a:off x="2209800" y="5819775"/>
            <a:ext cx="533400" cy="228600"/>
            <a:chOff x="2209800" y="1166948"/>
            <a:chExt cx="533400" cy="228600"/>
          </a:xfrm>
        </p:grpSpPr>
        <p:sp>
          <p:nvSpPr>
            <p:cNvPr id="50" name="Oval 49">
              <a:extLst>
                <a:ext uri="{FF2B5EF4-FFF2-40B4-BE49-F238E27FC236}">
                  <a16:creationId xmlns:a16="http://schemas.microsoft.com/office/drawing/2014/main" id="{CDAB1850-9DB8-48D3-BF0D-580D3AE42967}"/>
                </a:ext>
              </a:extLst>
            </p:cNvPr>
            <p:cNvSpPr/>
            <p:nvPr/>
          </p:nvSpPr>
          <p:spPr>
            <a:xfrm>
              <a:off x="2209800" y="1219336"/>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1" name="Oval 50">
              <a:extLst>
                <a:ext uri="{FF2B5EF4-FFF2-40B4-BE49-F238E27FC236}">
                  <a16:creationId xmlns:a16="http://schemas.microsoft.com/office/drawing/2014/main" id="{8A58E507-5CC0-4800-B088-CB3AD6D07598}"/>
                </a:ext>
              </a:extLst>
            </p:cNvPr>
            <p:cNvSpPr/>
            <p:nvPr/>
          </p:nvSpPr>
          <p:spPr>
            <a:xfrm>
              <a:off x="2590800" y="1219336"/>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2" name="Block Arc 51">
              <a:extLst>
                <a:ext uri="{FF2B5EF4-FFF2-40B4-BE49-F238E27FC236}">
                  <a16:creationId xmlns:a16="http://schemas.microsoft.com/office/drawing/2014/main" id="{892ECA82-2FB3-4A2C-BC4C-F5D0539C6626}"/>
                </a:ext>
              </a:extLst>
            </p:cNvPr>
            <p:cNvSpPr/>
            <p:nvPr/>
          </p:nvSpPr>
          <p:spPr>
            <a:xfrm>
              <a:off x="2286000" y="1166948"/>
              <a:ext cx="381000" cy="228600"/>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18448" name="Group 52">
            <a:extLst>
              <a:ext uri="{FF2B5EF4-FFF2-40B4-BE49-F238E27FC236}">
                <a16:creationId xmlns:a16="http://schemas.microsoft.com/office/drawing/2014/main" id="{90E92BC0-2416-4614-85F0-A076239C64ED}"/>
              </a:ext>
            </a:extLst>
          </p:cNvPr>
          <p:cNvGrpSpPr>
            <a:grpSpLocks/>
          </p:cNvGrpSpPr>
          <p:nvPr/>
        </p:nvGrpSpPr>
        <p:grpSpPr bwMode="auto">
          <a:xfrm>
            <a:off x="2209800" y="6477000"/>
            <a:ext cx="533400" cy="228600"/>
            <a:chOff x="2209800" y="1166948"/>
            <a:chExt cx="533400" cy="228600"/>
          </a:xfrm>
        </p:grpSpPr>
        <p:sp>
          <p:nvSpPr>
            <p:cNvPr id="54" name="Oval 53">
              <a:extLst>
                <a:ext uri="{FF2B5EF4-FFF2-40B4-BE49-F238E27FC236}">
                  <a16:creationId xmlns:a16="http://schemas.microsoft.com/office/drawing/2014/main" id="{0CEC7164-E210-466E-9F6C-E4FED0C6CF0F}"/>
                </a:ext>
              </a:extLst>
            </p:cNvPr>
            <p:cNvSpPr/>
            <p:nvPr/>
          </p:nvSpPr>
          <p:spPr>
            <a:xfrm>
              <a:off x="2209800" y="1219336"/>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5" name="Oval 54">
              <a:extLst>
                <a:ext uri="{FF2B5EF4-FFF2-40B4-BE49-F238E27FC236}">
                  <a16:creationId xmlns:a16="http://schemas.microsoft.com/office/drawing/2014/main" id="{3F59789A-7528-46F4-A916-BE7595A3A123}"/>
                </a:ext>
              </a:extLst>
            </p:cNvPr>
            <p:cNvSpPr/>
            <p:nvPr/>
          </p:nvSpPr>
          <p:spPr>
            <a:xfrm>
              <a:off x="2590800" y="1219336"/>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6" name="Block Arc 55">
              <a:extLst>
                <a:ext uri="{FF2B5EF4-FFF2-40B4-BE49-F238E27FC236}">
                  <a16:creationId xmlns:a16="http://schemas.microsoft.com/office/drawing/2014/main" id="{07FE6EE3-9BD6-4ADE-B37E-0311F2B2C12B}"/>
                </a:ext>
              </a:extLst>
            </p:cNvPr>
            <p:cNvSpPr/>
            <p:nvPr/>
          </p:nvSpPr>
          <p:spPr>
            <a:xfrm>
              <a:off x="2286000" y="1166948"/>
              <a:ext cx="381000" cy="228600"/>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sp>
        <p:nvSpPr>
          <p:cNvPr id="57" name="Rounded Rectangle 56">
            <a:extLst>
              <a:ext uri="{FF2B5EF4-FFF2-40B4-BE49-F238E27FC236}">
                <a16:creationId xmlns:a16="http://schemas.microsoft.com/office/drawing/2014/main" id="{542116FB-1D4D-47F4-BEAA-A5CDD7576E05}"/>
              </a:ext>
            </a:extLst>
          </p:cNvPr>
          <p:cNvSpPr/>
          <p:nvPr/>
        </p:nvSpPr>
        <p:spPr>
          <a:xfrm>
            <a:off x="152400" y="87313"/>
            <a:ext cx="2133600" cy="646112"/>
          </a:xfrm>
          <a:prstGeom prst="roundRect">
            <a:avLst/>
          </a:prstGeom>
          <a:solidFill>
            <a:srgbClr val="B7DEE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a:solidFill>
                  <a:srgbClr val="FF0000"/>
                </a:solidFill>
                <a:latin typeface="Times New Roman" pitchFamily="18" charset="0"/>
                <a:cs typeface="Times New Roman" pitchFamily="18" charset="0"/>
              </a:rPr>
              <a:t> CHỦ ĐỀ 6</a:t>
            </a:r>
            <a:endParaRPr lang="en-US">
              <a:solidFill>
                <a:srgbClr val="FFFFFF"/>
              </a:solidFill>
              <a:cs typeface="Arial" charset="0"/>
            </a:endParaRPr>
          </a:p>
        </p:txBody>
      </p:sp>
      <p:sp>
        <p:nvSpPr>
          <p:cNvPr id="18450" name="TextBox 4">
            <a:extLst>
              <a:ext uri="{FF2B5EF4-FFF2-40B4-BE49-F238E27FC236}">
                <a16:creationId xmlns:a16="http://schemas.microsoft.com/office/drawing/2014/main" id="{FA55A987-6C6A-4493-8BA3-D2760E71CB87}"/>
              </a:ext>
            </a:extLst>
          </p:cNvPr>
          <p:cNvSpPr txBox="1">
            <a:spLocks noChangeArrowheads="1"/>
          </p:cNvSpPr>
          <p:nvPr/>
        </p:nvSpPr>
        <p:spPr bwMode="auto">
          <a:xfrm>
            <a:off x="0" y="990600"/>
            <a:ext cx="24384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000099"/>
                </a:solidFill>
                <a:latin typeface="Times New Roman" panose="02020603050405020304" pitchFamily="18" charset="0"/>
                <a:cs typeface="Times New Roman" panose="02020603050405020304" pitchFamily="18" charset="0"/>
              </a:rPr>
              <a:t>Hoạt động 2:</a:t>
            </a:r>
          </a:p>
          <a:p>
            <a:pPr algn="ctr" eaLnBrk="1" hangingPunct="1"/>
            <a:endParaRPr lang="en-US" altLang="en-US" sz="2400" b="1">
              <a:solidFill>
                <a:srgbClr val="000099"/>
              </a:solidFill>
              <a:latin typeface="Times New Roman" panose="02020603050405020304" pitchFamily="18" charset="0"/>
              <a:cs typeface="Times New Roman" panose="02020603050405020304" pitchFamily="18" charset="0"/>
            </a:endParaRPr>
          </a:p>
          <a:p>
            <a:pPr algn="ctr" eaLnBrk="1" hangingPunct="1"/>
            <a:r>
              <a:rPr lang="en-US" altLang="en-US" sz="2400" b="1">
                <a:solidFill>
                  <a:srgbClr val="FF3300"/>
                </a:solidFill>
                <a:latin typeface="Times New Roman" panose="02020603050405020304" pitchFamily="18" charset="0"/>
                <a:cs typeface="Times New Roman" panose="02020603050405020304" pitchFamily="18" charset="0"/>
              </a:rPr>
              <a:t> CÁCH THỰC HIỆN</a:t>
            </a:r>
          </a:p>
        </p:txBody>
      </p:sp>
      <p:sp>
        <p:nvSpPr>
          <p:cNvPr id="18451" name="WordArt 46">
            <a:extLst>
              <a:ext uri="{FF2B5EF4-FFF2-40B4-BE49-F238E27FC236}">
                <a16:creationId xmlns:a16="http://schemas.microsoft.com/office/drawing/2014/main" id="{34A8617F-2513-4CE3-86E6-28FAC840A7E1}"/>
              </a:ext>
            </a:extLst>
          </p:cNvPr>
          <p:cNvSpPr>
            <a:spLocks noChangeArrowheads="1" noChangeShapeType="1" noTextEdit="1"/>
          </p:cNvSpPr>
          <p:nvPr/>
        </p:nvSpPr>
        <p:spPr bwMode="auto">
          <a:xfrm>
            <a:off x="2987675" y="260350"/>
            <a:ext cx="5616575" cy="428625"/>
          </a:xfrm>
          <a:prstGeom prst="rect">
            <a:avLst/>
          </a:prstGeom>
        </p:spPr>
        <p:txBody>
          <a:bodyPr wrap="none" fromWordArt="1">
            <a:prstTxWarp prst="textPlain">
              <a:avLst>
                <a:gd name="adj" fmla="val 50000"/>
              </a:avLst>
            </a:prstTxWarp>
          </a:bodyPr>
          <a:lstStyle/>
          <a:p>
            <a:pPr algn="ctr"/>
            <a:r>
              <a:rPr lang="en-US" sz="3600" b="1" kern="10">
                <a:ln w="19050">
                  <a:solidFill>
                    <a:schemeClr val="tx1"/>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CHÚ BỘ ĐỘI CỦA CHÚNG EM</a:t>
            </a:r>
          </a:p>
        </p:txBody>
      </p:sp>
      <p:sp>
        <p:nvSpPr>
          <p:cNvPr id="25647" name="TextBox 4">
            <a:extLst>
              <a:ext uri="{FF2B5EF4-FFF2-40B4-BE49-F238E27FC236}">
                <a16:creationId xmlns:a16="http://schemas.microsoft.com/office/drawing/2014/main" id="{B9F238A9-F6F1-4A11-BA99-427B247E980C}"/>
              </a:ext>
            </a:extLst>
          </p:cNvPr>
          <p:cNvSpPr txBox="1">
            <a:spLocks noChangeArrowheads="1"/>
          </p:cNvSpPr>
          <p:nvPr/>
        </p:nvSpPr>
        <p:spPr bwMode="auto">
          <a:xfrm>
            <a:off x="3995738" y="1052513"/>
            <a:ext cx="36718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A50021"/>
                </a:solidFill>
                <a:latin typeface="Times New Roman" panose="02020603050405020304" pitchFamily="18" charset="0"/>
                <a:cs typeface="Times New Roman" panose="02020603050405020304" pitchFamily="18" charset="0"/>
              </a:rPr>
              <a:t>LỚP QUAN SÁT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647"/>
                                        </p:tgtEl>
                                        <p:attrNameLst>
                                          <p:attrName>style.visibility</p:attrName>
                                        </p:attrNameLst>
                                      </p:cBhvr>
                                      <p:to>
                                        <p:strVal val="visible"/>
                                      </p:to>
                                    </p:set>
                                    <p:animEffect transition="in" filter="dissolve">
                                      <p:cBhvr>
                                        <p:cTn id="7" dur="500"/>
                                        <p:tgtEl>
                                          <p:spTgt spid="256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4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user\Desktop\chu bo doi cua em\P_20161116_083255.jpg">
            <a:extLst>
              <a:ext uri="{FF2B5EF4-FFF2-40B4-BE49-F238E27FC236}">
                <a16:creationId xmlns:a16="http://schemas.microsoft.com/office/drawing/2014/main" id="{95100C38-916C-4AD3-9362-0ABCBB0B8B84}"/>
              </a:ext>
            </a:extLst>
          </p:cNvPr>
          <p:cNvPicPr>
            <a:picLocks noChangeAspect="1" noChangeArrowheads="1"/>
          </p:cNvPicPr>
          <p:nvPr/>
        </p:nvPicPr>
        <p:blipFill>
          <a:blip r:embed="rId2">
            <a:lum contrast="30000"/>
          </a:blip>
          <a:srcRect l="4848" t="13292" r="65623" b="57806"/>
          <a:stretch>
            <a:fillRect/>
          </a:stretch>
        </p:blipFill>
        <p:spPr bwMode="auto">
          <a:xfrm>
            <a:off x="428625" y="1125538"/>
            <a:ext cx="2470150" cy="2070100"/>
          </a:xfrm>
          <a:prstGeom prst="rect">
            <a:avLst/>
          </a:prstGeom>
          <a:noFill/>
          <a:ln w="38100" cap="sq">
            <a:solidFill>
              <a:srgbClr val="000000"/>
            </a:solidFill>
            <a:miter lim="800000"/>
            <a:headEnd/>
            <a:tailEnd/>
          </a:ln>
          <a:effectLst>
            <a:outerShdw dist="38100" dir="2700000" algn="tl" rotWithShape="0">
              <a:srgbClr val="000000">
                <a:alpha val="42999"/>
              </a:srgbClr>
            </a:outerShdw>
          </a:effectLst>
        </p:spPr>
      </p:pic>
      <p:pic>
        <p:nvPicPr>
          <p:cNvPr id="5" name="Picture 2" descr="C:\Users\user\Desktop\chu bo doi cua em\P_20161116_083255.jpg">
            <a:extLst>
              <a:ext uri="{FF2B5EF4-FFF2-40B4-BE49-F238E27FC236}">
                <a16:creationId xmlns:a16="http://schemas.microsoft.com/office/drawing/2014/main" id="{EE1D504E-9B27-4659-A597-FC2AF4E518CE}"/>
              </a:ext>
            </a:extLst>
          </p:cNvPr>
          <p:cNvPicPr>
            <a:picLocks noChangeAspect="1" noChangeArrowheads="1"/>
          </p:cNvPicPr>
          <p:nvPr/>
        </p:nvPicPr>
        <p:blipFill>
          <a:blip r:embed="rId3">
            <a:lum contrast="30000"/>
          </a:blip>
          <a:srcRect l="37393" t="15343" r="38956" b="55940"/>
          <a:stretch>
            <a:fillRect/>
          </a:stretch>
        </p:blipFill>
        <p:spPr bwMode="auto">
          <a:xfrm>
            <a:off x="3143250" y="1125538"/>
            <a:ext cx="3030538" cy="2070100"/>
          </a:xfrm>
          <a:prstGeom prst="rect">
            <a:avLst/>
          </a:prstGeom>
          <a:noFill/>
          <a:ln w="38100" cap="sq">
            <a:solidFill>
              <a:srgbClr val="000000"/>
            </a:solidFill>
            <a:miter lim="800000"/>
            <a:headEnd/>
            <a:tailEnd/>
          </a:ln>
          <a:effectLst>
            <a:outerShdw dist="38100" dir="2700000" algn="tl" rotWithShape="0">
              <a:srgbClr val="000000">
                <a:alpha val="42999"/>
              </a:srgbClr>
            </a:outerShdw>
          </a:effectLst>
        </p:spPr>
      </p:pic>
      <p:pic>
        <p:nvPicPr>
          <p:cNvPr id="6" name="Picture 2" descr="C:\Users\user\Desktop\chu bo doi cua em\P_20161116_083255.jpg">
            <a:extLst>
              <a:ext uri="{FF2B5EF4-FFF2-40B4-BE49-F238E27FC236}">
                <a16:creationId xmlns:a16="http://schemas.microsoft.com/office/drawing/2014/main" id="{8D7FA632-FA0E-46B1-BAF1-6951B33A09B7}"/>
              </a:ext>
            </a:extLst>
          </p:cNvPr>
          <p:cNvPicPr>
            <a:picLocks noChangeAspect="1" noChangeArrowheads="1"/>
          </p:cNvPicPr>
          <p:nvPr/>
        </p:nvPicPr>
        <p:blipFill>
          <a:blip r:embed="rId4">
            <a:lum contrast="30000"/>
          </a:blip>
          <a:srcRect l="68076" t="14554" r="10631" b="54915"/>
          <a:stretch>
            <a:fillRect/>
          </a:stretch>
        </p:blipFill>
        <p:spPr bwMode="auto">
          <a:xfrm>
            <a:off x="6516688" y="1052513"/>
            <a:ext cx="2463800" cy="2132012"/>
          </a:xfrm>
          <a:prstGeom prst="rect">
            <a:avLst/>
          </a:prstGeom>
          <a:noFill/>
          <a:ln w="38100" cap="sq">
            <a:solidFill>
              <a:srgbClr val="000000"/>
            </a:solidFill>
            <a:miter lim="800000"/>
            <a:headEnd/>
            <a:tailEnd/>
          </a:ln>
          <a:effectLst>
            <a:outerShdw dist="38100" dir="2700000" algn="tl" rotWithShape="0">
              <a:srgbClr val="000000">
                <a:alpha val="42999"/>
              </a:srgbClr>
            </a:outerShdw>
          </a:effectLst>
        </p:spPr>
      </p:pic>
      <p:pic>
        <p:nvPicPr>
          <p:cNvPr id="7" name="Picture 2" descr="C:\Users\user\Desktop\chu bo doi cua em\P_20161116_083255.jpg">
            <a:extLst>
              <a:ext uri="{FF2B5EF4-FFF2-40B4-BE49-F238E27FC236}">
                <a16:creationId xmlns:a16="http://schemas.microsoft.com/office/drawing/2014/main" id="{72C3FEAB-9841-445E-8289-3E4B8AF88E7E}"/>
              </a:ext>
            </a:extLst>
          </p:cNvPr>
          <p:cNvPicPr>
            <a:picLocks noChangeAspect="1" noChangeArrowheads="1"/>
          </p:cNvPicPr>
          <p:nvPr/>
        </p:nvPicPr>
        <p:blipFill>
          <a:blip r:embed="rId5">
            <a:lum contrast="30000"/>
          </a:blip>
          <a:srcRect l="3252" t="42194" r="65858" b="17342"/>
          <a:stretch>
            <a:fillRect/>
          </a:stretch>
        </p:blipFill>
        <p:spPr bwMode="auto">
          <a:xfrm>
            <a:off x="6072188" y="3803650"/>
            <a:ext cx="2809875" cy="2070100"/>
          </a:xfrm>
          <a:prstGeom prst="rect">
            <a:avLst/>
          </a:prstGeom>
          <a:noFill/>
          <a:ln w="38100" cap="sq">
            <a:solidFill>
              <a:srgbClr val="000000"/>
            </a:solidFill>
            <a:miter lim="800000"/>
            <a:headEnd/>
            <a:tailEnd/>
          </a:ln>
          <a:effectLst>
            <a:outerShdw dist="38100" dir="2700000" algn="tl" rotWithShape="0">
              <a:srgbClr val="000000">
                <a:alpha val="42999"/>
              </a:srgbClr>
            </a:outerShdw>
          </a:effectLst>
        </p:spPr>
      </p:pic>
      <p:pic>
        <p:nvPicPr>
          <p:cNvPr id="8" name="Picture 2" descr="C:\Users\user\Desktop\chu bo doi cua em\P_20161116_083255.jpg">
            <a:extLst>
              <a:ext uri="{FF2B5EF4-FFF2-40B4-BE49-F238E27FC236}">
                <a16:creationId xmlns:a16="http://schemas.microsoft.com/office/drawing/2014/main" id="{954DA4C3-5843-4114-AACF-9B4771B6570D}"/>
              </a:ext>
            </a:extLst>
          </p:cNvPr>
          <p:cNvPicPr>
            <a:picLocks noChangeAspect="1" noChangeArrowheads="1"/>
          </p:cNvPicPr>
          <p:nvPr/>
        </p:nvPicPr>
        <p:blipFill>
          <a:blip r:embed="rId6">
            <a:lum contrast="30000"/>
          </a:blip>
          <a:srcRect l="35767" t="45085" r="34969" b="17342"/>
          <a:stretch>
            <a:fillRect/>
          </a:stretch>
        </p:blipFill>
        <p:spPr bwMode="auto">
          <a:xfrm>
            <a:off x="3000375" y="3803650"/>
            <a:ext cx="2865438" cy="2070100"/>
          </a:xfrm>
          <a:prstGeom prst="rect">
            <a:avLst/>
          </a:prstGeom>
          <a:noFill/>
          <a:ln w="38100" cap="sq">
            <a:solidFill>
              <a:srgbClr val="000000"/>
            </a:solidFill>
            <a:miter lim="800000"/>
            <a:headEnd/>
            <a:tailEnd/>
          </a:ln>
          <a:effectLst>
            <a:outerShdw dist="38100" dir="2700000" algn="tl" rotWithShape="0">
              <a:srgbClr val="000000">
                <a:alpha val="42999"/>
              </a:srgbClr>
            </a:outerShdw>
          </a:effectLst>
        </p:spPr>
      </p:pic>
      <p:pic>
        <p:nvPicPr>
          <p:cNvPr id="9" name="Picture 2" descr="C:\Users\user\Desktop\chu bo doi cua em\P_20161116_083255.jpg">
            <a:extLst>
              <a:ext uri="{FF2B5EF4-FFF2-40B4-BE49-F238E27FC236}">
                <a16:creationId xmlns:a16="http://schemas.microsoft.com/office/drawing/2014/main" id="{F52E04E5-70E6-4DE5-BD40-2EE38256CF12}"/>
              </a:ext>
            </a:extLst>
          </p:cNvPr>
          <p:cNvPicPr>
            <a:picLocks noChangeAspect="1" noChangeArrowheads="1"/>
          </p:cNvPicPr>
          <p:nvPr/>
        </p:nvPicPr>
        <p:blipFill>
          <a:blip r:embed="rId7">
            <a:lum contrast="30000"/>
          </a:blip>
          <a:srcRect l="68282" t="45085" r="8957" b="17342"/>
          <a:stretch>
            <a:fillRect/>
          </a:stretch>
        </p:blipFill>
        <p:spPr bwMode="auto">
          <a:xfrm>
            <a:off x="428625" y="3789363"/>
            <a:ext cx="2414588" cy="2087562"/>
          </a:xfrm>
          <a:prstGeom prst="rect">
            <a:avLst/>
          </a:prstGeom>
          <a:noFill/>
          <a:ln w="38100" cap="sq">
            <a:solidFill>
              <a:srgbClr val="000000"/>
            </a:solidFill>
            <a:miter lim="800000"/>
            <a:headEnd/>
            <a:tailEnd/>
          </a:ln>
          <a:effectLst>
            <a:outerShdw dist="38100" dir="2700000" algn="tl" rotWithShape="0">
              <a:srgbClr val="000000">
                <a:alpha val="42999"/>
              </a:srgbClr>
            </a:outerShdw>
          </a:effectLst>
        </p:spPr>
      </p:pic>
      <p:sp>
        <p:nvSpPr>
          <p:cNvPr id="7177" name="Text Box 9">
            <a:extLst>
              <a:ext uri="{FF2B5EF4-FFF2-40B4-BE49-F238E27FC236}">
                <a16:creationId xmlns:a16="http://schemas.microsoft.com/office/drawing/2014/main" id="{0E5D74EC-6B46-4888-A96F-D9EA6BDAC613}"/>
              </a:ext>
            </a:extLst>
          </p:cNvPr>
          <p:cNvSpPr txBox="1">
            <a:spLocks noChangeArrowheads="1"/>
          </p:cNvSpPr>
          <p:nvPr/>
        </p:nvSpPr>
        <p:spPr bwMode="auto">
          <a:xfrm>
            <a:off x="1187450" y="3284538"/>
            <a:ext cx="1200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1600" b="1">
                <a:latin typeface="Times New Roman" panose="02020603050405020304" pitchFamily="18" charset="0"/>
              </a:rPr>
              <a:t>Vẽ hình</a:t>
            </a:r>
          </a:p>
        </p:txBody>
      </p:sp>
      <p:sp>
        <p:nvSpPr>
          <p:cNvPr id="7178" name="Text Box 10">
            <a:extLst>
              <a:ext uri="{FF2B5EF4-FFF2-40B4-BE49-F238E27FC236}">
                <a16:creationId xmlns:a16="http://schemas.microsoft.com/office/drawing/2014/main" id="{00843B8E-332F-434F-83E2-FFEAB0E8E1C3}"/>
              </a:ext>
            </a:extLst>
          </p:cNvPr>
          <p:cNvSpPr txBox="1">
            <a:spLocks noChangeArrowheads="1"/>
          </p:cNvSpPr>
          <p:nvPr/>
        </p:nvSpPr>
        <p:spPr bwMode="auto">
          <a:xfrm>
            <a:off x="4211638" y="3357563"/>
            <a:ext cx="1200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600" b="1">
                <a:latin typeface="VNI-Times" pitchFamily="2" charset="0"/>
              </a:rPr>
              <a:t>Veõ maøu</a:t>
            </a:r>
          </a:p>
        </p:txBody>
      </p:sp>
      <p:sp>
        <p:nvSpPr>
          <p:cNvPr id="7179" name="Text Box 11">
            <a:extLst>
              <a:ext uri="{FF2B5EF4-FFF2-40B4-BE49-F238E27FC236}">
                <a16:creationId xmlns:a16="http://schemas.microsoft.com/office/drawing/2014/main" id="{F0FB3E0F-3C69-42AF-AEBB-CD88A6D1ED82}"/>
              </a:ext>
            </a:extLst>
          </p:cNvPr>
          <p:cNvSpPr txBox="1">
            <a:spLocks noChangeArrowheads="1"/>
          </p:cNvSpPr>
          <p:nvPr/>
        </p:nvSpPr>
        <p:spPr bwMode="auto">
          <a:xfrm>
            <a:off x="7564438" y="3284538"/>
            <a:ext cx="6080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600" b="1">
                <a:latin typeface="Times New Roman" panose="02020603050405020304" pitchFamily="18" charset="0"/>
              </a:rPr>
              <a:t>Cắt</a:t>
            </a:r>
          </a:p>
        </p:txBody>
      </p:sp>
      <p:sp>
        <p:nvSpPr>
          <p:cNvPr id="7180" name="Text Box 12">
            <a:extLst>
              <a:ext uri="{FF2B5EF4-FFF2-40B4-BE49-F238E27FC236}">
                <a16:creationId xmlns:a16="http://schemas.microsoft.com/office/drawing/2014/main" id="{64B6B156-45B4-4751-A9E8-AB7215DDD81F}"/>
              </a:ext>
            </a:extLst>
          </p:cNvPr>
          <p:cNvSpPr txBox="1">
            <a:spLocks noChangeArrowheads="1"/>
          </p:cNvSpPr>
          <p:nvPr/>
        </p:nvSpPr>
        <p:spPr bwMode="auto">
          <a:xfrm>
            <a:off x="6516688" y="6021388"/>
            <a:ext cx="19018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600" b="1">
                <a:latin typeface="VNI-Times" pitchFamily="2" charset="0"/>
              </a:rPr>
              <a:t>Hoaøn chænh ñeà taøi</a:t>
            </a:r>
          </a:p>
        </p:txBody>
      </p:sp>
      <p:sp>
        <p:nvSpPr>
          <p:cNvPr id="7182" name="Text Box 14">
            <a:extLst>
              <a:ext uri="{FF2B5EF4-FFF2-40B4-BE49-F238E27FC236}">
                <a16:creationId xmlns:a16="http://schemas.microsoft.com/office/drawing/2014/main" id="{4CDEEBD4-9D83-4EFA-8D15-54BE78648FDB}"/>
              </a:ext>
            </a:extLst>
          </p:cNvPr>
          <p:cNvSpPr txBox="1">
            <a:spLocks noChangeArrowheads="1"/>
          </p:cNvSpPr>
          <p:nvPr/>
        </p:nvSpPr>
        <p:spPr bwMode="auto">
          <a:xfrm>
            <a:off x="3662363" y="6021388"/>
            <a:ext cx="22050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600" b="1">
                <a:latin typeface="VNI-Times" pitchFamily="2" charset="0"/>
              </a:rPr>
              <a:t>Saép xeáp ñeà taøi</a:t>
            </a:r>
          </a:p>
        </p:txBody>
      </p:sp>
      <p:sp>
        <p:nvSpPr>
          <p:cNvPr id="7183" name="Text Box 15">
            <a:extLst>
              <a:ext uri="{FF2B5EF4-FFF2-40B4-BE49-F238E27FC236}">
                <a16:creationId xmlns:a16="http://schemas.microsoft.com/office/drawing/2014/main" id="{19BF05E2-A07C-4916-A694-5D9DFCB81BB8}"/>
              </a:ext>
            </a:extLst>
          </p:cNvPr>
          <p:cNvSpPr txBox="1">
            <a:spLocks noChangeArrowheads="1"/>
          </p:cNvSpPr>
          <p:nvPr/>
        </p:nvSpPr>
        <p:spPr bwMode="auto">
          <a:xfrm>
            <a:off x="722313" y="6021388"/>
            <a:ext cx="1978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1600" b="1">
                <a:latin typeface="VNI-Times" pitchFamily="2" charset="0"/>
              </a:rPr>
              <a:t>Taïo kho hình aûnh</a:t>
            </a:r>
          </a:p>
        </p:txBody>
      </p:sp>
      <p:sp>
        <p:nvSpPr>
          <p:cNvPr id="19470" name="WordArt 17">
            <a:extLst>
              <a:ext uri="{FF2B5EF4-FFF2-40B4-BE49-F238E27FC236}">
                <a16:creationId xmlns:a16="http://schemas.microsoft.com/office/drawing/2014/main" id="{99DFF634-8E8C-4F73-9BF0-2B4C835109FF}"/>
              </a:ext>
            </a:extLst>
          </p:cNvPr>
          <p:cNvSpPr>
            <a:spLocks noChangeArrowheads="1" noChangeShapeType="1" noTextEdit="1"/>
          </p:cNvSpPr>
          <p:nvPr/>
        </p:nvSpPr>
        <p:spPr bwMode="auto">
          <a:xfrm>
            <a:off x="2411413" y="333375"/>
            <a:ext cx="5522912" cy="601663"/>
          </a:xfrm>
          <a:prstGeom prst="rect">
            <a:avLst/>
          </a:prstGeom>
        </p:spPr>
        <p:txBody>
          <a:bodyPr wrap="none" fromWordArt="1">
            <a:prstTxWarp prst="textPlain">
              <a:avLst>
                <a:gd name="adj" fmla="val 50000"/>
              </a:avLst>
            </a:prstTxWarp>
          </a:bodyPr>
          <a:lstStyle/>
          <a:p>
            <a:pPr algn="ctr"/>
            <a:r>
              <a:rPr lang="vi-VN"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CÁC BƯỚC THỰC HIỆN</a:t>
            </a:r>
            <a:endParaRPr lang="en-US"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177"/>
                                        </p:tgtEl>
                                        <p:attrNameLst>
                                          <p:attrName>style.visibility</p:attrName>
                                        </p:attrNameLst>
                                      </p:cBhvr>
                                      <p:to>
                                        <p:strVal val="visible"/>
                                      </p:to>
                                    </p:set>
                                    <p:animEffect transition="in" filter="blinds(horizontal)">
                                      <p:cBhvr>
                                        <p:cTn id="10" dur="500"/>
                                        <p:tgtEl>
                                          <p:spTgt spid="717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ox(in)">
                                      <p:cBhvr>
                                        <p:cTn id="15" dur="500"/>
                                        <p:tgtEl>
                                          <p:spTgt spid="5"/>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7178"/>
                                        </p:tgtEl>
                                        <p:attrNameLst>
                                          <p:attrName>style.visibility</p:attrName>
                                        </p:attrNameLst>
                                      </p:cBhvr>
                                      <p:to>
                                        <p:strVal val="visible"/>
                                      </p:to>
                                    </p:set>
                                    <p:animEffect transition="in" filter="box(in)">
                                      <p:cBhvr>
                                        <p:cTn id="18" dur="500"/>
                                        <p:tgtEl>
                                          <p:spTgt spid="717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ox(in)">
                                      <p:cBhvr>
                                        <p:cTn id="23" dur="500"/>
                                        <p:tgtEl>
                                          <p:spTgt spid="6"/>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7179"/>
                                        </p:tgtEl>
                                        <p:attrNameLst>
                                          <p:attrName>style.visibility</p:attrName>
                                        </p:attrNameLst>
                                      </p:cBhvr>
                                      <p:to>
                                        <p:strVal val="visible"/>
                                      </p:to>
                                    </p:set>
                                    <p:animEffect transition="in" filter="checkerboard(across)">
                                      <p:cBhvr>
                                        <p:cTn id="26" dur="500"/>
                                        <p:tgtEl>
                                          <p:spTgt spid="717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 presetClass="entr" presetSubtype="16"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ox(in)">
                                      <p:cBhvr>
                                        <p:cTn id="31" dur="500"/>
                                        <p:tgtEl>
                                          <p:spTgt spid="9"/>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7183"/>
                                        </p:tgtEl>
                                        <p:attrNameLst>
                                          <p:attrName>style.visibility</p:attrName>
                                        </p:attrNameLst>
                                      </p:cBhvr>
                                      <p:to>
                                        <p:strVal val="visible"/>
                                      </p:to>
                                    </p:set>
                                    <p:animEffect transition="in" filter="checkerboard(across)">
                                      <p:cBhvr>
                                        <p:cTn id="34" dur="500"/>
                                        <p:tgtEl>
                                          <p:spTgt spid="718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 presetClass="entr" presetSubtype="16"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ox(in)">
                                      <p:cBhvr>
                                        <p:cTn id="39" dur="500"/>
                                        <p:tgtEl>
                                          <p:spTgt spid="8"/>
                                        </p:tgtEl>
                                      </p:cBhvr>
                                    </p:animEffect>
                                  </p:childTnLst>
                                </p:cTn>
                              </p:par>
                              <p:par>
                                <p:cTn id="40" presetID="4" presetClass="entr" presetSubtype="16" fill="hold" grpId="0" nodeType="withEffect">
                                  <p:stCondLst>
                                    <p:cond delay="0"/>
                                  </p:stCondLst>
                                  <p:childTnLst>
                                    <p:set>
                                      <p:cBhvr>
                                        <p:cTn id="41" dur="1" fill="hold">
                                          <p:stCondLst>
                                            <p:cond delay="0"/>
                                          </p:stCondLst>
                                        </p:cTn>
                                        <p:tgtEl>
                                          <p:spTgt spid="7182"/>
                                        </p:tgtEl>
                                        <p:attrNameLst>
                                          <p:attrName>style.visibility</p:attrName>
                                        </p:attrNameLst>
                                      </p:cBhvr>
                                      <p:to>
                                        <p:strVal val="visible"/>
                                      </p:to>
                                    </p:set>
                                    <p:animEffect transition="in" filter="box(in)">
                                      <p:cBhvr>
                                        <p:cTn id="42" dur="500"/>
                                        <p:tgtEl>
                                          <p:spTgt spid="718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box(in)">
                                      <p:cBhvr>
                                        <p:cTn id="47" dur="500"/>
                                        <p:tgtEl>
                                          <p:spTgt spid="7"/>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7180"/>
                                        </p:tgtEl>
                                        <p:attrNameLst>
                                          <p:attrName>style.visibility</p:attrName>
                                        </p:attrNameLst>
                                      </p:cBhvr>
                                      <p:to>
                                        <p:strVal val="visible"/>
                                      </p:to>
                                    </p:set>
                                    <p:animEffect transition="in" filter="checkerboard(across)">
                                      <p:cBhvr>
                                        <p:cTn id="50" dur="500"/>
                                        <p:tgtEl>
                                          <p:spTgt spid="7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7" grpId="0"/>
      <p:bldP spid="7178" grpId="0"/>
      <p:bldP spid="7179" grpId="0"/>
      <p:bldP spid="7180" grpId="0"/>
      <p:bldP spid="7182" grpId="0"/>
      <p:bldP spid="718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user\Desktop\chu bo doi cua em\P_20161116_075308.jpg">
            <a:extLst>
              <a:ext uri="{FF2B5EF4-FFF2-40B4-BE49-F238E27FC236}">
                <a16:creationId xmlns:a16="http://schemas.microsoft.com/office/drawing/2014/main" id="{18C2A8AB-93C2-4A2A-AD34-ACCD6107EBFF}"/>
              </a:ext>
            </a:extLst>
          </p:cNvPr>
          <p:cNvPicPr>
            <a:picLocks noChangeAspect="1" noChangeArrowheads="1"/>
          </p:cNvPicPr>
          <p:nvPr/>
        </p:nvPicPr>
        <p:blipFill>
          <a:blip r:embed="rId2">
            <a:lum contrast="30000"/>
          </a:blip>
          <a:srcRect l="68965" t="38487" r="3255" b="26807"/>
          <a:stretch>
            <a:fillRect/>
          </a:stretch>
        </p:blipFill>
        <p:spPr bwMode="auto">
          <a:xfrm>
            <a:off x="5456238" y="4695825"/>
            <a:ext cx="2928937" cy="2057400"/>
          </a:xfrm>
          <a:prstGeom prst="rect">
            <a:avLst/>
          </a:prstGeom>
          <a:noFill/>
          <a:ln w="38100" cap="sq">
            <a:solidFill>
              <a:srgbClr val="000000"/>
            </a:solidFill>
            <a:miter lim="800000"/>
            <a:headEnd/>
            <a:tailEnd/>
          </a:ln>
          <a:effectLst>
            <a:outerShdw dist="38100" dir="2700000" algn="tl" rotWithShape="0">
              <a:srgbClr val="000000">
                <a:alpha val="42999"/>
              </a:srgbClr>
            </a:outerShdw>
          </a:effectLst>
        </p:spPr>
      </p:pic>
      <p:pic>
        <p:nvPicPr>
          <p:cNvPr id="8" name="Picture 5" descr="C:\Users\user\Desktop\chu bo doi cua em\P_20161116_075308.jpg">
            <a:extLst>
              <a:ext uri="{FF2B5EF4-FFF2-40B4-BE49-F238E27FC236}">
                <a16:creationId xmlns:a16="http://schemas.microsoft.com/office/drawing/2014/main" id="{13244B6A-6EB9-45EC-9C13-A0A70B267518}"/>
              </a:ext>
            </a:extLst>
          </p:cNvPr>
          <p:cNvPicPr>
            <a:picLocks noChangeAspect="1" noChangeArrowheads="1"/>
          </p:cNvPicPr>
          <p:nvPr/>
        </p:nvPicPr>
        <p:blipFill>
          <a:blip r:embed="rId3">
            <a:lum contrast="30000"/>
          </a:blip>
          <a:srcRect l="9465" t="36720" r="60970" b="26375"/>
          <a:stretch>
            <a:fillRect/>
          </a:stretch>
        </p:blipFill>
        <p:spPr bwMode="auto">
          <a:xfrm>
            <a:off x="214313" y="214313"/>
            <a:ext cx="3000375" cy="2214562"/>
          </a:xfrm>
          <a:prstGeom prst="rect">
            <a:avLst/>
          </a:prstGeom>
          <a:noFill/>
          <a:ln w="38100" cap="sq">
            <a:solidFill>
              <a:srgbClr val="000000"/>
            </a:solidFill>
            <a:miter lim="800000"/>
            <a:headEnd/>
            <a:tailEnd/>
          </a:ln>
          <a:effectLst>
            <a:outerShdw dist="38100" dir="2700000" algn="tl" rotWithShape="0">
              <a:srgbClr val="000000">
                <a:alpha val="42999"/>
              </a:srgbClr>
            </a:outerShdw>
          </a:effectLst>
        </p:spPr>
      </p:pic>
      <p:pic>
        <p:nvPicPr>
          <p:cNvPr id="9" name="Picture 5" descr="C:\Users\user\Desktop\chu bo doi cua em\P_20161116_075308.jpg">
            <a:extLst>
              <a:ext uri="{FF2B5EF4-FFF2-40B4-BE49-F238E27FC236}">
                <a16:creationId xmlns:a16="http://schemas.microsoft.com/office/drawing/2014/main" id="{C139412C-52EB-4F87-9A31-903A45BADEE7}"/>
              </a:ext>
            </a:extLst>
          </p:cNvPr>
          <p:cNvPicPr>
            <a:picLocks noChangeAspect="1" noChangeArrowheads="1"/>
          </p:cNvPicPr>
          <p:nvPr/>
        </p:nvPicPr>
        <p:blipFill>
          <a:blip r:embed="rId4">
            <a:lum contrast="30000"/>
          </a:blip>
          <a:srcRect l="39870" t="38245" r="31917" b="26646"/>
          <a:stretch>
            <a:fillRect/>
          </a:stretch>
        </p:blipFill>
        <p:spPr bwMode="auto">
          <a:xfrm>
            <a:off x="2714625" y="2528888"/>
            <a:ext cx="2857500" cy="2000250"/>
          </a:xfrm>
          <a:prstGeom prst="rect">
            <a:avLst/>
          </a:prstGeom>
          <a:noFill/>
          <a:ln w="38100" cap="sq">
            <a:solidFill>
              <a:srgbClr val="000000"/>
            </a:solidFill>
            <a:miter lim="800000"/>
            <a:headEnd/>
            <a:tailEnd/>
          </a:ln>
          <a:effectLst>
            <a:outerShdw dist="38100" dir="2700000" algn="tl" rotWithShape="0">
              <a:srgbClr val="000000">
                <a:alpha val="42999"/>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ser\Desktop\chu bo doi cua em\3.jpg">
            <a:extLst>
              <a:ext uri="{FF2B5EF4-FFF2-40B4-BE49-F238E27FC236}">
                <a16:creationId xmlns:a16="http://schemas.microsoft.com/office/drawing/2014/main" id="{C5764CAF-FB62-4C76-AF30-621A370D6194}"/>
              </a:ext>
            </a:extLst>
          </p:cNvPr>
          <p:cNvPicPr>
            <a:picLocks noChangeAspect="1" noChangeArrowheads="1"/>
          </p:cNvPicPr>
          <p:nvPr/>
        </p:nvPicPr>
        <p:blipFill>
          <a:blip r:embed="rId2"/>
          <a:srcRect l="2896" r="1544" b="7216"/>
          <a:stretch>
            <a:fillRect/>
          </a:stretch>
        </p:blipFill>
        <p:spPr bwMode="auto">
          <a:xfrm>
            <a:off x="928688" y="4643438"/>
            <a:ext cx="2786062" cy="2025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5" name="Picture 3" descr="C:\Users\user\Desktop\chu bo doi cua em\1.jpg">
            <a:extLst>
              <a:ext uri="{FF2B5EF4-FFF2-40B4-BE49-F238E27FC236}">
                <a16:creationId xmlns:a16="http://schemas.microsoft.com/office/drawing/2014/main" id="{B74FFF92-5C34-49CA-8F87-2819BD14B5F7}"/>
              </a:ext>
            </a:extLst>
          </p:cNvPr>
          <p:cNvPicPr>
            <a:picLocks noChangeAspect="1" noChangeArrowheads="1"/>
          </p:cNvPicPr>
          <p:nvPr/>
        </p:nvPicPr>
        <p:blipFill>
          <a:blip r:embed="rId3"/>
          <a:srcRect/>
          <a:stretch>
            <a:fillRect/>
          </a:stretch>
        </p:blipFill>
        <p:spPr bwMode="auto">
          <a:xfrm>
            <a:off x="3429000" y="2428875"/>
            <a:ext cx="2786063" cy="1971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6" name="Picture 4" descr="C:\Users\user\Desktop\chu bo doi cua em\2.jpg">
            <a:extLst>
              <a:ext uri="{FF2B5EF4-FFF2-40B4-BE49-F238E27FC236}">
                <a16:creationId xmlns:a16="http://schemas.microsoft.com/office/drawing/2014/main" id="{D0AAC211-E2FF-4D1F-BEAA-976286DBEE7E}"/>
              </a:ext>
            </a:extLst>
          </p:cNvPr>
          <p:cNvPicPr>
            <a:picLocks noChangeAspect="1" noChangeArrowheads="1"/>
          </p:cNvPicPr>
          <p:nvPr/>
        </p:nvPicPr>
        <p:blipFill>
          <a:blip r:embed="rId4"/>
          <a:srcRect/>
          <a:stretch>
            <a:fillRect/>
          </a:stretch>
        </p:blipFill>
        <p:spPr bwMode="auto">
          <a:xfrm>
            <a:off x="5857875" y="428625"/>
            <a:ext cx="2762250" cy="1857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hinh-nen-powerpoint-thien-nhien-12.jpg">
            <a:extLst>
              <a:ext uri="{FF2B5EF4-FFF2-40B4-BE49-F238E27FC236}">
                <a16:creationId xmlns:a16="http://schemas.microsoft.com/office/drawing/2014/main" id="{1F7615E7-FADB-4C85-8B98-7454DBDBF70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E0E3F0DB-1179-47B3-93BB-D92E2310011D}"/>
              </a:ext>
            </a:extLst>
          </p:cNvPr>
          <p:cNvCxnSpPr/>
          <p:nvPr/>
        </p:nvCxnSpPr>
        <p:spPr>
          <a:xfrm>
            <a:off x="0" y="836613"/>
            <a:ext cx="9144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E350F03-4F7E-47B2-B8EA-208D0F7B0F92}"/>
              </a:ext>
            </a:extLst>
          </p:cNvPr>
          <p:cNvCxnSpPr/>
          <p:nvPr/>
        </p:nvCxnSpPr>
        <p:spPr>
          <a:xfrm rot="5400000">
            <a:off x="2020888" y="419100"/>
            <a:ext cx="836612" cy="1588"/>
          </a:xfrm>
          <a:prstGeom prst="line">
            <a:avLst/>
          </a:prstGeom>
        </p:spPr>
        <p:style>
          <a:lnRef idx="1">
            <a:schemeClr val="accent1"/>
          </a:lnRef>
          <a:fillRef idx="0">
            <a:schemeClr val="accent1"/>
          </a:fillRef>
          <a:effectRef idx="0">
            <a:schemeClr val="accent1"/>
          </a:effectRef>
          <a:fontRef idx="minor">
            <a:schemeClr val="tx1"/>
          </a:fontRef>
        </p:style>
      </p:cxnSp>
      <p:sp>
        <p:nvSpPr>
          <p:cNvPr id="22533" name="TextBox 13">
            <a:extLst>
              <a:ext uri="{FF2B5EF4-FFF2-40B4-BE49-F238E27FC236}">
                <a16:creationId xmlns:a16="http://schemas.microsoft.com/office/drawing/2014/main" id="{E6056C0C-17B0-4648-890C-E35A1324EDBC}"/>
              </a:ext>
            </a:extLst>
          </p:cNvPr>
          <p:cNvSpPr txBox="1">
            <a:spLocks noChangeArrowheads="1"/>
          </p:cNvSpPr>
          <p:nvPr/>
        </p:nvSpPr>
        <p:spPr bwMode="auto">
          <a:xfrm>
            <a:off x="2971800" y="838200"/>
            <a:ext cx="5562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800" b="1">
              <a:solidFill>
                <a:srgbClr val="0000FF"/>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3F12DB27-80B3-48D7-BE64-0C46279317F1}"/>
              </a:ext>
            </a:extLst>
          </p:cNvPr>
          <p:cNvSpPr/>
          <p:nvPr/>
        </p:nvSpPr>
        <p:spPr>
          <a:xfrm>
            <a:off x="0" y="914400"/>
            <a:ext cx="2438400" cy="5943600"/>
          </a:xfrm>
          <a:prstGeom prst="rect">
            <a:avLst/>
          </a:prstGeom>
          <a:solidFill>
            <a:srgbClr val="FDEADA">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000" b="1" dirty="0">
                <a:solidFill>
                  <a:srgbClr val="0000FF"/>
                </a:solidFill>
                <a:latin typeface="Times New Roman" pitchFamily="18" charset="0"/>
              </a:rPr>
              <a:t>   </a:t>
            </a:r>
            <a:endParaRPr lang="en-US" sz="2000" dirty="0">
              <a:solidFill>
                <a:srgbClr val="0000FF"/>
              </a:solidFill>
            </a:endParaRPr>
          </a:p>
        </p:txBody>
      </p:sp>
      <p:sp>
        <p:nvSpPr>
          <p:cNvPr id="17" name="Folded Corner 16">
            <a:extLst>
              <a:ext uri="{FF2B5EF4-FFF2-40B4-BE49-F238E27FC236}">
                <a16:creationId xmlns:a16="http://schemas.microsoft.com/office/drawing/2014/main" id="{772DD6F6-C442-455E-B122-FE2263C46A95}"/>
              </a:ext>
            </a:extLst>
          </p:cNvPr>
          <p:cNvSpPr/>
          <p:nvPr/>
        </p:nvSpPr>
        <p:spPr>
          <a:xfrm>
            <a:off x="2514600" y="914400"/>
            <a:ext cx="6629400" cy="5943600"/>
          </a:xfrm>
          <a:prstGeom prst="foldedCorner">
            <a:avLst/>
          </a:prstGeom>
          <a:solidFill>
            <a:srgbClr val="D7E4BD">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solidFill>
                  <a:srgbClr val="FFFFFF"/>
                </a:solidFill>
                <a:cs typeface="Arial" charset="0"/>
              </a:rPr>
              <a:t>A</a:t>
            </a:r>
          </a:p>
        </p:txBody>
      </p:sp>
      <p:grpSp>
        <p:nvGrpSpPr>
          <p:cNvPr id="22536" name="Group 23">
            <a:extLst>
              <a:ext uri="{FF2B5EF4-FFF2-40B4-BE49-F238E27FC236}">
                <a16:creationId xmlns:a16="http://schemas.microsoft.com/office/drawing/2014/main" id="{A5DC0742-7F3B-4965-8F29-19380DB64B16}"/>
              </a:ext>
            </a:extLst>
          </p:cNvPr>
          <p:cNvGrpSpPr>
            <a:grpSpLocks/>
          </p:cNvGrpSpPr>
          <p:nvPr/>
        </p:nvGrpSpPr>
        <p:grpSpPr bwMode="auto">
          <a:xfrm>
            <a:off x="2209800" y="1166813"/>
            <a:ext cx="533400" cy="228600"/>
            <a:chOff x="2209800" y="1166948"/>
            <a:chExt cx="533400" cy="228600"/>
          </a:xfrm>
        </p:grpSpPr>
        <p:sp>
          <p:nvSpPr>
            <p:cNvPr id="18" name="Oval 17">
              <a:extLst>
                <a:ext uri="{FF2B5EF4-FFF2-40B4-BE49-F238E27FC236}">
                  <a16:creationId xmlns:a16="http://schemas.microsoft.com/office/drawing/2014/main" id="{7039743C-B9A9-46B7-BDAE-F75D9B49373F}"/>
                </a:ext>
              </a:extLst>
            </p:cNvPr>
            <p:cNvSpPr/>
            <p:nvPr/>
          </p:nvSpPr>
          <p:spPr>
            <a:xfrm>
              <a:off x="2209800" y="1219335"/>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Oval 18">
              <a:extLst>
                <a:ext uri="{FF2B5EF4-FFF2-40B4-BE49-F238E27FC236}">
                  <a16:creationId xmlns:a16="http://schemas.microsoft.com/office/drawing/2014/main" id="{74775D63-673D-4697-9FD8-C9AEC2E31A5B}"/>
                </a:ext>
              </a:extLst>
            </p:cNvPr>
            <p:cNvSpPr/>
            <p:nvPr/>
          </p:nvSpPr>
          <p:spPr>
            <a:xfrm>
              <a:off x="2590800" y="1219335"/>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Block Arc 22">
              <a:extLst>
                <a:ext uri="{FF2B5EF4-FFF2-40B4-BE49-F238E27FC236}">
                  <a16:creationId xmlns:a16="http://schemas.microsoft.com/office/drawing/2014/main" id="{98A753F6-D644-47B6-8C54-14AE99BB4974}"/>
                </a:ext>
              </a:extLst>
            </p:cNvPr>
            <p:cNvSpPr/>
            <p:nvPr/>
          </p:nvSpPr>
          <p:spPr>
            <a:xfrm>
              <a:off x="2286000" y="1166948"/>
              <a:ext cx="381000" cy="228600"/>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22537" name="Group 24">
            <a:extLst>
              <a:ext uri="{FF2B5EF4-FFF2-40B4-BE49-F238E27FC236}">
                <a16:creationId xmlns:a16="http://schemas.microsoft.com/office/drawing/2014/main" id="{1941BF16-6FA2-4C91-8030-9CB7C3599AA3}"/>
              </a:ext>
            </a:extLst>
          </p:cNvPr>
          <p:cNvGrpSpPr>
            <a:grpSpLocks/>
          </p:cNvGrpSpPr>
          <p:nvPr/>
        </p:nvGrpSpPr>
        <p:grpSpPr bwMode="auto">
          <a:xfrm>
            <a:off x="2209800" y="1828800"/>
            <a:ext cx="533400" cy="228600"/>
            <a:chOff x="2209800" y="1166948"/>
            <a:chExt cx="533400" cy="228600"/>
          </a:xfrm>
        </p:grpSpPr>
        <p:sp>
          <p:nvSpPr>
            <p:cNvPr id="26" name="Oval 25">
              <a:extLst>
                <a:ext uri="{FF2B5EF4-FFF2-40B4-BE49-F238E27FC236}">
                  <a16:creationId xmlns:a16="http://schemas.microsoft.com/office/drawing/2014/main" id="{0DDA40B8-1B5A-4F44-AD55-1987419B388C}"/>
                </a:ext>
              </a:extLst>
            </p:cNvPr>
            <p:cNvSpPr/>
            <p:nvPr/>
          </p:nvSpPr>
          <p:spPr>
            <a:xfrm>
              <a:off x="2209800" y="1219336"/>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Oval 26">
              <a:extLst>
                <a:ext uri="{FF2B5EF4-FFF2-40B4-BE49-F238E27FC236}">
                  <a16:creationId xmlns:a16="http://schemas.microsoft.com/office/drawing/2014/main" id="{9E9FCCAC-9B6F-4179-B65A-B31EDAF76A68}"/>
                </a:ext>
              </a:extLst>
            </p:cNvPr>
            <p:cNvSpPr/>
            <p:nvPr/>
          </p:nvSpPr>
          <p:spPr>
            <a:xfrm>
              <a:off x="2590800" y="1219336"/>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Block Arc 27">
              <a:extLst>
                <a:ext uri="{FF2B5EF4-FFF2-40B4-BE49-F238E27FC236}">
                  <a16:creationId xmlns:a16="http://schemas.microsoft.com/office/drawing/2014/main" id="{328D49BD-CF19-4CAA-99B7-521C5593FADA}"/>
                </a:ext>
              </a:extLst>
            </p:cNvPr>
            <p:cNvSpPr/>
            <p:nvPr/>
          </p:nvSpPr>
          <p:spPr>
            <a:xfrm>
              <a:off x="2286000" y="1166948"/>
              <a:ext cx="381000" cy="228600"/>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22538" name="Group 28">
            <a:extLst>
              <a:ext uri="{FF2B5EF4-FFF2-40B4-BE49-F238E27FC236}">
                <a16:creationId xmlns:a16="http://schemas.microsoft.com/office/drawing/2014/main" id="{1E67355E-E843-42E4-A8E0-25F05872712C}"/>
              </a:ext>
            </a:extLst>
          </p:cNvPr>
          <p:cNvGrpSpPr>
            <a:grpSpLocks/>
          </p:cNvGrpSpPr>
          <p:nvPr/>
        </p:nvGrpSpPr>
        <p:grpSpPr bwMode="auto">
          <a:xfrm>
            <a:off x="2209800" y="2514600"/>
            <a:ext cx="533400" cy="228600"/>
            <a:chOff x="2209800" y="1166948"/>
            <a:chExt cx="533400" cy="228600"/>
          </a:xfrm>
        </p:grpSpPr>
        <p:sp>
          <p:nvSpPr>
            <p:cNvPr id="30" name="Oval 29">
              <a:extLst>
                <a:ext uri="{FF2B5EF4-FFF2-40B4-BE49-F238E27FC236}">
                  <a16:creationId xmlns:a16="http://schemas.microsoft.com/office/drawing/2014/main" id="{D5426A03-AAB1-4A05-99F6-220ED77CEC2F}"/>
                </a:ext>
              </a:extLst>
            </p:cNvPr>
            <p:cNvSpPr/>
            <p:nvPr/>
          </p:nvSpPr>
          <p:spPr>
            <a:xfrm>
              <a:off x="2209800" y="1219336"/>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Oval 30">
              <a:extLst>
                <a:ext uri="{FF2B5EF4-FFF2-40B4-BE49-F238E27FC236}">
                  <a16:creationId xmlns:a16="http://schemas.microsoft.com/office/drawing/2014/main" id="{5859C828-FB7D-4AAE-B571-2C1F184166BC}"/>
                </a:ext>
              </a:extLst>
            </p:cNvPr>
            <p:cNvSpPr/>
            <p:nvPr/>
          </p:nvSpPr>
          <p:spPr>
            <a:xfrm>
              <a:off x="2590800" y="1219336"/>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Block Arc 31">
              <a:extLst>
                <a:ext uri="{FF2B5EF4-FFF2-40B4-BE49-F238E27FC236}">
                  <a16:creationId xmlns:a16="http://schemas.microsoft.com/office/drawing/2014/main" id="{C7BC5E86-B9B2-4909-969B-A35838BAEBEC}"/>
                </a:ext>
              </a:extLst>
            </p:cNvPr>
            <p:cNvSpPr/>
            <p:nvPr/>
          </p:nvSpPr>
          <p:spPr>
            <a:xfrm>
              <a:off x="2286000" y="1166948"/>
              <a:ext cx="381000" cy="228600"/>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22539" name="Group 32">
            <a:extLst>
              <a:ext uri="{FF2B5EF4-FFF2-40B4-BE49-F238E27FC236}">
                <a16:creationId xmlns:a16="http://schemas.microsoft.com/office/drawing/2014/main" id="{F06018BA-8415-4D4C-B9A7-9E04DA57A2AD}"/>
              </a:ext>
            </a:extLst>
          </p:cNvPr>
          <p:cNvGrpSpPr>
            <a:grpSpLocks/>
          </p:cNvGrpSpPr>
          <p:nvPr/>
        </p:nvGrpSpPr>
        <p:grpSpPr bwMode="auto">
          <a:xfrm>
            <a:off x="2209800" y="3176588"/>
            <a:ext cx="533400" cy="228600"/>
            <a:chOff x="2209800" y="1166948"/>
            <a:chExt cx="533400" cy="228600"/>
          </a:xfrm>
        </p:grpSpPr>
        <p:sp>
          <p:nvSpPr>
            <p:cNvPr id="34" name="Oval 33">
              <a:extLst>
                <a:ext uri="{FF2B5EF4-FFF2-40B4-BE49-F238E27FC236}">
                  <a16:creationId xmlns:a16="http://schemas.microsoft.com/office/drawing/2014/main" id="{323E212C-EF6A-48B4-9B9A-C126A5653AF7}"/>
                </a:ext>
              </a:extLst>
            </p:cNvPr>
            <p:cNvSpPr/>
            <p:nvPr/>
          </p:nvSpPr>
          <p:spPr>
            <a:xfrm>
              <a:off x="2209800" y="1219335"/>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 name="Oval 34">
              <a:extLst>
                <a:ext uri="{FF2B5EF4-FFF2-40B4-BE49-F238E27FC236}">
                  <a16:creationId xmlns:a16="http://schemas.microsoft.com/office/drawing/2014/main" id="{EF38EF3E-F88C-43CA-B354-ACB85D8FE9B9}"/>
                </a:ext>
              </a:extLst>
            </p:cNvPr>
            <p:cNvSpPr/>
            <p:nvPr/>
          </p:nvSpPr>
          <p:spPr>
            <a:xfrm>
              <a:off x="2590800" y="1219335"/>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Block Arc 35">
              <a:extLst>
                <a:ext uri="{FF2B5EF4-FFF2-40B4-BE49-F238E27FC236}">
                  <a16:creationId xmlns:a16="http://schemas.microsoft.com/office/drawing/2014/main" id="{A537D9A0-91D1-4A46-A48F-ED96BB7F7C1C}"/>
                </a:ext>
              </a:extLst>
            </p:cNvPr>
            <p:cNvSpPr/>
            <p:nvPr/>
          </p:nvSpPr>
          <p:spPr>
            <a:xfrm>
              <a:off x="2286000" y="1166948"/>
              <a:ext cx="381000" cy="228600"/>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22540" name="Group 36">
            <a:extLst>
              <a:ext uri="{FF2B5EF4-FFF2-40B4-BE49-F238E27FC236}">
                <a16:creationId xmlns:a16="http://schemas.microsoft.com/office/drawing/2014/main" id="{A494AF67-0803-4241-9DD6-1B9BE4F6D0C0}"/>
              </a:ext>
            </a:extLst>
          </p:cNvPr>
          <p:cNvGrpSpPr>
            <a:grpSpLocks/>
          </p:cNvGrpSpPr>
          <p:nvPr/>
        </p:nvGrpSpPr>
        <p:grpSpPr bwMode="auto">
          <a:xfrm>
            <a:off x="2209800" y="3810000"/>
            <a:ext cx="533400" cy="228600"/>
            <a:chOff x="2209800" y="1166948"/>
            <a:chExt cx="533400" cy="228600"/>
          </a:xfrm>
        </p:grpSpPr>
        <p:sp>
          <p:nvSpPr>
            <p:cNvPr id="38" name="Oval 37">
              <a:extLst>
                <a:ext uri="{FF2B5EF4-FFF2-40B4-BE49-F238E27FC236}">
                  <a16:creationId xmlns:a16="http://schemas.microsoft.com/office/drawing/2014/main" id="{6E5A04E8-2822-4E1D-B85E-FC4FF8437832}"/>
                </a:ext>
              </a:extLst>
            </p:cNvPr>
            <p:cNvSpPr/>
            <p:nvPr/>
          </p:nvSpPr>
          <p:spPr>
            <a:xfrm>
              <a:off x="2209800" y="1219336"/>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Oval 38">
              <a:extLst>
                <a:ext uri="{FF2B5EF4-FFF2-40B4-BE49-F238E27FC236}">
                  <a16:creationId xmlns:a16="http://schemas.microsoft.com/office/drawing/2014/main" id="{F44E6611-404C-4F5B-BCA4-1F36377A24E4}"/>
                </a:ext>
              </a:extLst>
            </p:cNvPr>
            <p:cNvSpPr/>
            <p:nvPr/>
          </p:nvSpPr>
          <p:spPr>
            <a:xfrm>
              <a:off x="2590800" y="1219336"/>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Block Arc 39">
              <a:extLst>
                <a:ext uri="{FF2B5EF4-FFF2-40B4-BE49-F238E27FC236}">
                  <a16:creationId xmlns:a16="http://schemas.microsoft.com/office/drawing/2014/main" id="{AB85ABB5-82C1-4374-93A9-BE8116B04066}"/>
                </a:ext>
              </a:extLst>
            </p:cNvPr>
            <p:cNvSpPr/>
            <p:nvPr/>
          </p:nvSpPr>
          <p:spPr>
            <a:xfrm>
              <a:off x="2286000" y="1166948"/>
              <a:ext cx="381000" cy="228600"/>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22541" name="Group 40">
            <a:extLst>
              <a:ext uri="{FF2B5EF4-FFF2-40B4-BE49-F238E27FC236}">
                <a16:creationId xmlns:a16="http://schemas.microsoft.com/office/drawing/2014/main" id="{56DDFFE1-F708-4177-9C52-3061CCCBCC83}"/>
              </a:ext>
            </a:extLst>
          </p:cNvPr>
          <p:cNvGrpSpPr>
            <a:grpSpLocks/>
          </p:cNvGrpSpPr>
          <p:nvPr/>
        </p:nvGrpSpPr>
        <p:grpSpPr bwMode="auto">
          <a:xfrm>
            <a:off x="2209800" y="4471988"/>
            <a:ext cx="533400" cy="228600"/>
            <a:chOff x="2209800" y="1166948"/>
            <a:chExt cx="533400" cy="228600"/>
          </a:xfrm>
        </p:grpSpPr>
        <p:sp>
          <p:nvSpPr>
            <p:cNvPr id="42" name="Oval 41">
              <a:extLst>
                <a:ext uri="{FF2B5EF4-FFF2-40B4-BE49-F238E27FC236}">
                  <a16:creationId xmlns:a16="http://schemas.microsoft.com/office/drawing/2014/main" id="{3961DDAD-02FB-4876-8EA7-DDC62C930A55}"/>
                </a:ext>
              </a:extLst>
            </p:cNvPr>
            <p:cNvSpPr/>
            <p:nvPr/>
          </p:nvSpPr>
          <p:spPr>
            <a:xfrm>
              <a:off x="2209800" y="1219335"/>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3" name="Oval 42">
              <a:extLst>
                <a:ext uri="{FF2B5EF4-FFF2-40B4-BE49-F238E27FC236}">
                  <a16:creationId xmlns:a16="http://schemas.microsoft.com/office/drawing/2014/main" id="{C6D38C8A-05F5-45F5-B9E3-97C8D7D00CEC}"/>
                </a:ext>
              </a:extLst>
            </p:cNvPr>
            <p:cNvSpPr/>
            <p:nvPr/>
          </p:nvSpPr>
          <p:spPr>
            <a:xfrm>
              <a:off x="2590800" y="1219335"/>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4" name="Block Arc 43">
              <a:extLst>
                <a:ext uri="{FF2B5EF4-FFF2-40B4-BE49-F238E27FC236}">
                  <a16:creationId xmlns:a16="http://schemas.microsoft.com/office/drawing/2014/main" id="{941FF89C-5506-4829-BA2B-4C124070928B}"/>
                </a:ext>
              </a:extLst>
            </p:cNvPr>
            <p:cNvSpPr/>
            <p:nvPr/>
          </p:nvSpPr>
          <p:spPr>
            <a:xfrm>
              <a:off x="2286000" y="1166948"/>
              <a:ext cx="381000" cy="228600"/>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22542" name="Group 44">
            <a:extLst>
              <a:ext uri="{FF2B5EF4-FFF2-40B4-BE49-F238E27FC236}">
                <a16:creationId xmlns:a16="http://schemas.microsoft.com/office/drawing/2014/main" id="{2ED2662A-C566-445B-A703-AB6D0527C9DD}"/>
              </a:ext>
            </a:extLst>
          </p:cNvPr>
          <p:cNvGrpSpPr>
            <a:grpSpLocks/>
          </p:cNvGrpSpPr>
          <p:nvPr/>
        </p:nvGrpSpPr>
        <p:grpSpPr bwMode="auto">
          <a:xfrm>
            <a:off x="2209800" y="5157788"/>
            <a:ext cx="533400" cy="228600"/>
            <a:chOff x="2209800" y="1166948"/>
            <a:chExt cx="533400" cy="228600"/>
          </a:xfrm>
        </p:grpSpPr>
        <p:sp>
          <p:nvSpPr>
            <p:cNvPr id="46" name="Oval 45">
              <a:extLst>
                <a:ext uri="{FF2B5EF4-FFF2-40B4-BE49-F238E27FC236}">
                  <a16:creationId xmlns:a16="http://schemas.microsoft.com/office/drawing/2014/main" id="{F72A5FFC-92BD-4EA8-B20C-3E8A6A630342}"/>
                </a:ext>
              </a:extLst>
            </p:cNvPr>
            <p:cNvSpPr/>
            <p:nvPr/>
          </p:nvSpPr>
          <p:spPr>
            <a:xfrm>
              <a:off x="2209800" y="1219335"/>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7" name="Oval 46">
              <a:extLst>
                <a:ext uri="{FF2B5EF4-FFF2-40B4-BE49-F238E27FC236}">
                  <a16:creationId xmlns:a16="http://schemas.microsoft.com/office/drawing/2014/main" id="{8B33ADD9-30A1-4537-B227-EEED6AB6DF0F}"/>
                </a:ext>
              </a:extLst>
            </p:cNvPr>
            <p:cNvSpPr/>
            <p:nvPr/>
          </p:nvSpPr>
          <p:spPr>
            <a:xfrm>
              <a:off x="2590800" y="1219335"/>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8" name="Block Arc 47">
              <a:extLst>
                <a:ext uri="{FF2B5EF4-FFF2-40B4-BE49-F238E27FC236}">
                  <a16:creationId xmlns:a16="http://schemas.microsoft.com/office/drawing/2014/main" id="{6C7C09FB-68CB-402C-A599-68C2D1DB3EC2}"/>
                </a:ext>
              </a:extLst>
            </p:cNvPr>
            <p:cNvSpPr/>
            <p:nvPr/>
          </p:nvSpPr>
          <p:spPr>
            <a:xfrm>
              <a:off x="2286000" y="1166948"/>
              <a:ext cx="381000" cy="228600"/>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22543" name="Group 48">
            <a:extLst>
              <a:ext uri="{FF2B5EF4-FFF2-40B4-BE49-F238E27FC236}">
                <a16:creationId xmlns:a16="http://schemas.microsoft.com/office/drawing/2014/main" id="{05697A09-F4FA-497E-9B09-ED9556FFA277}"/>
              </a:ext>
            </a:extLst>
          </p:cNvPr>
          <p:cNvGrpSpPr>
            <a:grpSpLocks/>
          </p:cNvGrpSpPr>
          <p:nvPr/>
        </p:nvGrpSpPr>
        <p:grpSpPr bwMode="auto">
          <a:xfrm>
            <a:off x="2209800" y="5819775"/>
            <a:ext cx="533400" cy="228600"/>
            <a:chOff x="2209800" y="1166948"/>
            <a:chExt cx="533400" cy="228600"/>
          </a:xfrm>
        </p:grpSpPr>
        <p:sp>
          <p:nvSpPr>
            <p:cNvPr id="50" name="Oval 49">
              <a:extLst>
                <a:ext uri="{FF2B5EF4-FFF2-40B4-BE49-F238E27FC236}">
                  <a16:creationId xmlns:a16="http://schemas.microsoft.com/office/drawing/2014/main" id="{4E14CA25-192E-429C-A5FD-BB7A0FD0DA38}"/>
                </a:ext>
              </a:extLst>
            </p:cNvPr>
            <p:cNvSpPr/>
            <p:nvPr/>
          </p:nvSpPr>
          <p:spPr>
            <a:xfrm>
              <a:off x="2209800" y="1219336"/>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1" name="Oval 50">
              <a:extLst>
                <a:ext uri="{FF2B5EF4-FFF2-40B4-BE49-F238E27FC236}">
                  <a16:creationId xmlns:a16="http://schemas.microsoft.com/office/drawing/2014/main" id="{3D092D1D-4716-4A69-A306-49348C479746}"/>
                </a:ext>
              </a:extLst>
            </p:cNvPr>
            <p:cNvSpPr/>
            <p:nvPr/>
          </p:nvSpPr>
          <p:spPr>
            <a:xfrm>
              <a:off x="2590800" y="1219336"/>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2" name="Block Arc 51">
              <a:extLst>
                <a:ext uri="{FF2B5EF4-FFF2-40B4-BE49-F238E27FC236}">
                  <a16:creationId xmlns:a16="http://schemas.microsoft.com/office/drawing/2014/main" id="{89FC39B6-9DCC-4B76-BB0F-94F6E1B76046}"/>
                </a:ext>
              </a:extLst>
            </p:cNvPr>
            <p:cNvSpPr/>
            <p:nvPr/>
          </p:nvSpPr>
          <p:spPr>
            <a:xfrm>
              <a:off x="2286000" y="1166948"/>
              <a:ext cx="381000" cy="228600"/>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22544" name="Group 52">
            <a:extLst>
              <a:ext uri="{FF2B5EF4-FFF2-40B4-BE49-F238E27FC236}">
                <a16:creationId xmlns:a16="http://schemas.microsoft.com/office/drawing/2014/main" id="{F6FEFC37-09D5-43EC-90BA-763E990D0CA9}"/>
              </a:ext>
            </a:extLst>
          </p:cNvPr>
          <p:cNvGrpSpPr>
            <a:grpSpLocks/>
          </p:cNvGrpSpPr>
          <p:nvPr/>
        </p:nvGrpSpPr>
        <p:grpSpPr bwMode="auto">
          <a:xfrm>
            <a:off x="2209800" y="6477000"/>
            <a:ext cx="533400" cy="228600"/>
            <a:chOff x="2209800" y="1166948"/>
            <a:chExt cx="533400" cy="228600"/>
          </a:xfrm>
        </p:grpSpPr>
        <p:sp>
          <p:nvSpPr>
            <p:cNvPr id="54" name="Oval 53">
              <a:extLst>
                <a:ext uri="{FF2B5EF4-FFF2-40B4-BE49-F238E27FC236}">
                  <a16:creationId xmlns:a16="http://schemas.microsoft.com/office/drawing/2014/main" id="{A0F82134-59E4-4410-A48E-7D0D2C939F26}"/>
                </a:ext>
              </a:extLst>
            </p:cNvPr>
            <p:cNvSpPr/>
            <p:nvPr/>
          </p:nvSpPr>
          <p:spPr>
            <a:xfrm>
              <a:off x="2209800" y="1219336"/>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5" name="Oval 54">
              <a:extLst>
                <a:ext uri="{FF2B5EF4-FFF2-40B4-BE49-F238E27FC236}">
                  <a16:creationId xmlns:a16="http://schemas.microsoft.com/office/drawing/2014/main" id="{16DD0C31-4FE9-4B04-966A-F29921C82E95}"/>
                </a:ext>
              </a:extLst>
            </p:cNvPr>
            <p:cNvSpPr/>
            <p:nvPr/>
          </p:nvSpPr>
          <p:spPr>
            <a:xfrm>
              <a:off x="2590800" y="1219336"/>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6" name="Block Arc 55">
              <a:extLst>
                <a:ext uri="{FF2B5EF4-FFF2-40B4-BE49-F238E27FC236}">
                  <a16:creationId xmlns:a16="http://schemas.microsoft.com/office/drawing/2014/main" id="{D67E3C5A-09D0-4780-B482-359A2000648E}"/>
                </a:ext>
              </a:extLst>
            </p:cNvPr>
            <p:cNvSpPr/>
            <p:nvPr/>
          </p:nvSpPr>
          <p:spPr>
            <a:xfrm>
              <a:off x="2286000" y="1166948"/>
              <a:ext cx="381000" cy="228600"/>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sp>
        <p:nvSpPr>
          <p:cNvPr id="57" name="Rounded Rectangle 56">
            <a:extLst>
              <a:ext uri="{FF2B5EF4-FFF2-40B4-BE49-F238E27FC236}">
                <a16:creationId xmlns:a16="http://schemas.microsoft.com/office/drawing/2014/main" id="{D2A8E0CD-9D21-4979-B5A1-04E4B4C4621D}"/>
              </a:ext>
            </a:extLst>
          </p:cNvPr>
          <p:cNvSpPr/>
          <p:nvPr/>
        </p:nvSpPr>
        <p:spPr>
          <a:xfrm>
            <a:off x="152400" y="87313"/>
            <a:ext cx="2133600" cy="646112"/>
          </a:xfrm>
          <a:prstGeom prst="roundRect">
            <a:avLst/>
          </a:prstGeom>
          <a:solidFill>
            <a:srgbClr val="B7DEE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a:solidFill>
                  <a:srgbClr val="FF0000"/>
                </a:solidFill>
                <a:latin typeface="Times New Roman" pitchFamily="18" charset="0"/>
                <a:cs typeface="Times New Roman" pitchFamily="18" charset="0"/>
              </a:rPr>
              <a:t> CHỦ ĐỀ 6</a:t>
            </a:r>
            <a:endParaRPr lang="en-US">
              <a:solidFill>
                <a:srgbClr val="FFFFFF"/>
              </a:solidFill>
              <a:cs typeface="Arial" charset="0"/>
            </a:endParaRPr>
          </a:p>
        </p:txBody>
      </p:sp>
      <p:sp>
        <p:nvSpPr>
          <p:cNvPr id="22546" name="TextBox 4">
            <a:extLst>
              <a:ext uri="{FF2B5EF4-FFF2-40B4-BE49-F238E27FC236}">
                <a16:creationId xmlns:a16="http://schemas.microsoft.com/office/drawing/2014/main" id="{68D1AF3F-5922-47A4-AE7D-7B6E9C05FDC0}"/>
              </a:ext>
            </a:extLst>
          </p:cNvPr>
          <p:cNvSpPr txBox="1">
            <a:spLocks noChangeArrowheads="1"/>
          </p:cNvSpPr>
          <p:nvPr/>
        </p:nvSpPr>
        <p:spPr bwMode="auto">
          <a:xfrm>
            <a:off x="0" y="990600"/>
            <a:ext cx="24384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000099"/>
                </a:solidFill>
                <a:latin typeface="Times New Roman" panose="02020603050405020304" pitchFamily="18" charset="0"/>
                <a:cs typeface="Times New Roman" panose="02020603050405020304" pitchFamily="18" charset="0"/>
              </a:rPr>
              <a:t>Hoạt động 3:</a:t>
            </a:r>
          </a:p>
          <a:p>
            <a:pPr algn="ctr" eaLnBrk="1" hangingPunct="1"/>
            <a:endParaRPr lang="en-US" altLang="en-US" sz="2400" b="1">
              <a:solidFill>
                <a:srgbClr val="000099"/>
              </a:solidFill>
              <a:latin typeface="Times New Roman" panose="02020603050405020304" pitchFamily="18" charset="0"/>
              <a:cs typeface="Times New Roman" panose="02020603050405020304" pitchFamily="18" charset="0"/>
            </a:endParaRPr>
          </a:p>
          <a:p>
            <a:pPr algn="ctr" eaLnBrk="1" hangingPunct="1"/>
            <a:r>
              <a:rPr lang="en-US" altLang="en-US" sz="2400" b="1">
                <a:solidFill>
                  <a:srgbClr val="CC3300"/>
                </a:solidFill>
                <a:latin typeface="Times New Roman" panose="02020603050405020304" pitchFamily="18" charset="0"/>
                <a:cs typeface="Times New Roman" panose="02020603050405020304" pitchFamily="18" charset="0"/>
              </a:rPr>
              <a:t> THỰC HÀNH</a:t>
            </a:r>
          </a:p>
        </p:txBody>
      </p:sp>
      <p:sp>
        <p:nvSpPr>
          <p:cNvPr id="22547" name="WordArt 46">
            <a:extLst>
              <a:ext uri="{FF2B5EF4-FFF2-40B4-BE49-F238E27FC236}">
                <a16:creationId xmlns:a16="http://schemas.microsoft.com/office/drawing/2014/main" id="{F2374F02-C153-4E4B-BC32-94F6D3965E1B}"/>
              </a:ext>
            </a:extLst>
          </p:cNvPr>
          <p:cNvSpPr>
            <a:spLocks noChangeArrowheads="1" noChangeShapeType="1" noTextEdit="1"/>
          </p:cNvSpPr>
          <p:nvPr/>
        </p:nvSpPr>
        <p:spPr bwMode="auto">
          <a:xfrm>
            <a:off x="2987675" y="260350"/>
            <a:ext cx="5616575" cy="428625"/>
          </a:xfrm>
          <a:prstGeom prst="rect">
            <a:avLst/>
          </a:prstGeom>
        </p:spPr>
        <p:txBody>
          <a:bodyPr wrap="none" fromWordArt="1">
            <a:prstTxWarp prst="textPlain">
              <a:avLst>
                <a:gd name="adj" fmla="val 50000"/>
              </a:avLst>
            </a:prstTxWarp>
          </a:bodyPr>
          <a:lstStyle/>
          <a:p>
            <a:pPr algn="ctr"/>
            <a:r>
              <a:rPr lang="en-US" sz="3600" b="1" kern="10">
                <a:ln w="19050">
                  <a:solidFill>
                    <a:schemeClr val="tx1"/>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CHÚ BỘ ĐỘI CỦA CHÚNG EM</a:t>
            </a:r>
          </a:p>
        </p:txBody>
      </p:sp>
      <p:sp>
        <p:nvSpPr>
          <p:cNvPr id="26671" name="TextBox 4">
            <a:extLst>
              <a:ext uri="{FF2B5EF4-FFF2-40B4-BE49-F238E27FC236}">
                <a16:creationId xmlns:a16="http://schemas.microsoft.com/office/drawing/2014/main" id="{20D66BCC-EB53-4B66-A2F2-027AA29F5058}"/>
              </a:ext>
            </a:extLst>
          </p:cNvPr>
          <p:cNvSpPr txBox="1">
            <a:spLocks noChangeArrowheads="1"/>
          </p:cNvSpPr>
          <p:nvPr/>
        </p:nvSpPr>
        <p:spPr bwMode="auto">
          <a:xfrm>
            <a:off x="3203575" y="1171575"/>
            <a:ext cx="446405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b="1">
                <a:solidFill>
                  <a:srgbClr val="A50021"/>
                </a:solidFill>
                <a:latin typeface="Times New Roman" panose="02020603050405020304" pitchFamily="18" charset="0"/>
                <a:cs typeface="Times New Roman" panose="02020603050405020304" pitchFamily="18" charset="0"/>
              </a:rPr>
              <a:t>YÊU CẦU TIẾT 1</a:t>
            </a:r>
          </a:p>
          <a:p>
            <a:pPr algn="ctr" eaLnBrk="1" hangingPunct="1"/>
            <a:r>
              <a:rPr lang="en-US" altLang="en-US" sz="2400" b="1">
                <a:solidFill>
                  <a:schemeClr val="hlink"/>
                </a:solidFill>
                <a:latin typeface="Times New Roman" panose="02020603050405020304" pitchFamily="18" charset="0"/>
                <a:cs typeface="Times New Roman" panose="02020603050405020304" pitchFamily="18" charset="0"/>
              </a:rPr>
              <a:t>TẠO NGÂN HÀNG HÌNH ẢNH </a:t>
            </a:r>
          </a:p>
        </p:txBody>
      </p:sp>
      <p:pic>
        <p:nvPicPr>
          <p:cNvPr id="2" name="Picture 2" descr="C:\Users\user\Desktop\chu bo doi cua em\P_20161116_083255.jpg">
            <a:extLst>
              <a:ext uri="{FF2B5EF4-FFF2-40B4-BE49-F238E27FC236}">
                <a16:creationId xmlns:a16="http://schemas.microsoft.com/office/drawing/2014/main" id="{1D92ED05-56D2-4C7A-8D22-C2E81C493902}"/>
              </a:ext>
            </a:extLst>
          </p:cNvPr>
          <p:cNvPicPr>
            <a:picLocks noChangeAspect="1" noChangeArrowheads="1"/>
          </p:cNvPicPr>
          <p:nvPr/>
        </p:nvPicPr>
        <p:blipFill>
          <a:blip r:embed="rId3">
            <a:lum contrast="30000"/>
          </a:blip>
          <a:srcRect l="68282" t="45085" r="8957" b="17342"/>
          <a:stretch>
            <a:fillRect/>
          </a:stretch>
        </p:blipFill>
        <p:spPr bwMode="auto">
          <a:xfrm>
            <a:off x="3059113" y="2492375"/>
            <a:ext cx="5329237" cy="3744913"/>
          </a:xfrm>
          <a:prstGeom prst="rect">
            <a:avLst/>
          </a:prstGeom>
          <a:noFill/>
          <a:ln w="38100" cap="sq">
            <a:solidFill>
              <a:srgbClr val="000000"/>
            </a:solidFill>
            <a:miter lim="800000"/>
            <a:headEnd/>
            <a:tailEnd/>
          </a:ln>
          <a:effectLst>
            <a:outerShdw dist="38100" dir="2700000" algn="tl" rotWithShape="0">
              <a:srgbClr val="000000">
                <a:alpha val="42999"/>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671"/>
                                        </p:tgtEl>
                                        <p:attrNameLst>
                                          <p:attrName>style.visibility</p:attrName>
                                        </p:attrNameLst>
                                      </p:cBhvr>
                                      <p:to>
                                        <p:strVal val="visible"/>
                                      </p:to>
                                    </p:set>
                                    <p:animEffect transition="in" filter="dissolve">
                                      <p:cBhvr>
                                        <p:cTn id="7" dur="500"/>
                                        <p:tgtEl>
                                          <p:spTgt spid="26671"/>
                                        </p:tgtEl>
                                      </p:cBhvr>
                                    </p:animEffect>
                                  </p:childTnLst>
                                </p:cTn>
                              </p:par>
                              <p:par>
                                <p:cTn id="8" presetID="4"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ox(i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7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3">
            <a:extLst>
              <a:ext uri="{FF2B5EF4-FFF2-40B4-BE49-F238E27FC236}">
                <a16:creationId xmlns:a16="http://schemas.microsoft.com/office/drawing/2014/main" id="{D7431B87-FC22-4A45-8C99-E843B9E83AA3}"/>
              </a:ext>
            </a:extLst>
          </p:cNvPr>
          <p:cNvSpPr txBox="1">
            <a:spLocks noChangeArrowheads="1"/>
          </p:cNvSpPr>
          <p:nvPr/>
        </p:nvSpPr>
        <p:spPr bwMode="auto">
          <a:xfrm>
            <a:off x="1763713" y="428625"/>
            <a:ext cx="64801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b="1">
                <a:solidFill>
                  <a:schemeClr val="hlink"/>
                </a:solidFill>
                <a:latin typeface="Times New Roman" panose="02020603050405020304" pitchFamily="18" charset="0"/>
                <a:cs typeface="Times New Roman" panose="02020603050405020304" pitchFamily="18" charset="0"/>
              </a:rPr>
              <a:t>CÂU HỎI THẢO LUẬN NHÓM</a:t>
            </a:r>
            <a:endParaRPr lang="vi-VN" altLang="en-US" sz="3200" b="1">
              <a:solidFill>
                <a:schemeClr val="hlink"/>
              </a:solidFill>
              <a:latin typeface="Times New Roman" panose="02020603050405020304" pitchFamily="18" charset="0"/>
              <a:cs typeface="Times New Roman" panose="02020603050405020304" pitchFamily="18" charset="0"/>
            </a:endParaRPr>
          </a:p>
        </p:txBody>
      </p:sp>
      <p:sp>
        <p:nvSpPr>
          <p:cNvPr id="4099" name="TextBox 4">
            <a:extLst>
              <a:ext uri="{FF2B5EF4-FFF2-40B4-BE49-F238E27FC236}">
                <a16:creationId xmlns:a16="http://schemas.microsoft.com/office/drawing/2014/main" id="{333D05EE-5FCF-4148-8009-6C44E3391241}"/>
              </a:ext>
            </a:extLst>
          </p:cNvPr>
          <p:cNvSpPr txBox="1">
            <a:spLocks noChangeArrowheads="1"/>
          </p:cNvSpPr>
          <p:nvPr/>
        </p:nvSpPr>
        <p:spPr bwMode="auto">
          <a:xfrm>
            <a:off x="571500" y="1000125"/>
            <a:ext cx="77866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latin typeface="Times New Roman" panose="02020603050405020304" pitchFamily="18" charset="0"/>
                <a:cs typeface="Times New Roman" panose="02020603050405020304" pitchFamily="18" charset="0"/>
              </a:rPr>
              <a:t>Nhóm 1: Các chú bộ đội trong hình thuộc quân chủng nào? Trang phục của các chú bộ đội như thế nào?</a:t>
            </a:r>
            <a:endParaRPr lang="vi-VN" altLang="en-US" sz="2400" b="1">
              <a:latin typeface="Times New Roman" panose="02020603050405020304" pitchFamily="18" charset="0"/>
              <a:cs typeface="Times New Roman" panose="02020603050405020304" pitchFamily="18" charset="0"/>
            </a:endParaRPr>
          </a:p>
        </p:txBody>
      </p:sp>
      <p:sp>
        <p:nvSpPr>
          <p:cNvPr id="4100" name="TextBox 5">
            <a:extLst>
              <a:ext uri="{FF2B5EF4-FFF2-40B4-BE49-F238E27FC236}">
                <a16:creationId xmlns:a16="http://schemas.microsoft.com/office/drawing/2014/main" id="{EC0765C5-8375-4DFB-A171-EADDF9B0B097}"/>
              </a:ext>
            </a:extLst>
          </p:cNvPr>
          <p:cNvSpPr txBox="1">
            <a:spLocks noChangeArrowheads="1"/>
          </p:cNvSpPr>
          <p:nvPr/>
        </p:nvSpPr>
        <p:spPr bwMode="auto">
          <a:xfrm>
            <a:off x="571500" y="1857375"/>
            <a:ext cx="77866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latin typeface="Times New Roman" panose="02020603050405020304" pitchFamily="18" charset="0"/>
                <a:cs typeface="Times New Roman" panose="02020603050405020304" pitchFamily="18" charset="0"/>
              </a:rPr>
              <a:t>Nhóm 2: Các chú bộ đội đang làm những công việc gì? Ở đâu ?</a:t>
            </a:r>
            <a:endParaRPr lang="vi-VN" altLang="en-US" sz="2400" b="1">
              <a:latin typeface="Times New Roman" panose="02020603050405020304" pitchFamily="18" charset="0"/>
              <a:cs typeface="Times New Roman" panose="02020603050405020304" pitchFamily="18" charset="0"/>
            </a:endParaRPr>
          </a:p>
        </p:txBody>
      </p:sp>
      <p:sp>
        <p:nvSpPr>
          <p:cNvPr id="4101" name="TextBox 6">
            <a:extLst>
              <a:ext uri="{FF2B5EF4-FFF2-40B4-BE49-F238E27FC236}">
                <a16:creationId xmlns:a16="http://schemas.microsoft.com/office/drawing/2014/main" id="{DB108854-2740-4246-883A-313667DC5CCB}"/>
              </a:ext>
            </a:extLst>
          </p:cNvPr>
          <p:cNvSpPr txBox="1">
            <a:spLocks noChangeArrowheads="1"/>
          </p:cNvSpPr>
          <p:nvPr/>
        </p:nvSpPr>
        <p:spPr bwMode="auto">
          <a:xfrm>
            <a:off x="785813" y="4429125"/>
            <a:ext cx="77866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latin typeface="Times New Roman" panose="02020603050405020304" pitchFamily="18" charset="0"/>
                <a:cs typeface="Times New Roman" panose="02020603050405020304" pitchFamily="18" charset="0"/>
              </a:rPr>
              <a:t>Nhóm 5: Chú bộ đội có những hoạt động gì trong đời sống hàng ngày ?</a:t>
            </a:r>
          </a:p>
        </p:txBody>
      </p:sp>
      <p:sp>
        <p:nvSpPr>
          <p:cNvPr id="4102" name="TextBox 7">
            <a:extLst>
              <a:ext uri="{FF2B5EF4-FFF2-40B4-BE49-F238E27FC236}">
                <a16:creationId xmlns:a16="http://schemas.microsoft.com/office/drawing/2014/main" id="{506F2127-4B33-438F-A095-9A646F866516}"/>
              </a:ext>
            </a:extLst>
          </p:cNvPr>
          <p:cNvSpPr txBox="1">
            <a:spLocks noChangeArrowheads="1"/>
          </p:cNvSpPr>
          <p:nvPr/>
        </p:nvSpPr>
        <p:spPr bwMode="auto">
          <a:xfrm>
            <a:off x="642938" y="2714625"/>
            <a:ext cx="77866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latin typeface="Times New Roman" panose="02020603050405020304" pitchFamily="18" charset="0"/>
                <a:cs typeface="Times New Roman" panose="02020603050405020304" pitchFamily="18" charset="0"/>
              </a:rPr>
              <a:t>Nhóm3: Chú bộ đội làm những công việc gì khác để giúp nhân dân?</a:t>
            </a:r>
            <a:endParaRPr lang="vi-VN" altLang="en-US" sz="2400" b="1">
              <a:latin typeface="Times New Roman" panose="02020603050405020304" pitchFamily="18" charset="0"/>
              <a:cs typeface="Times New Roman" panose="02020603050405020304" pitchFamily="18" charset="0"/>
            </a:endParaRPr>
          </a:p>
        </p:txBody>
      </p:sp>
      <p:sp>
        <p:nvSpPr>
          <p:cNvPr id="4103" name="TextBox 15">
            <a:extLst>
              <a:ext uri="{FF2B5EF4-FFF2-40B4-BE49-F238E27FC236}">
                <a16:creationId xmlns:a16="http://schemas.microsoft.com/office/drawing/2014/main" id="{AA8AB679-3130-4C71-8981-F0DFB36E71DB}"/>
              </a:ext>
            </a:extLst>
          </p:cNvPr>
          <p:cNvSpPr txBox="1">
            <a:spLocks noChangeArrowheads="1"/>
          </p:cNvSpPr>
          <p:nvPr/>
        </p:nvSpPr>
        <p:spPr bwMode="auto">
          <a:xfrm>
            <a:off x="714375" y="3571875"/>
            <a:ext cx="77866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latin typeface="Times New Roman" panose="02020603050405020304" pitchFamily="18" charset="0"/>
                <a:cs typeface="Times New Roman" panose="02020603050405020304" pitchFamily="18" charset="0"/>
              </a:rPr>
              <a:t>Nhóm 4: Chú bộ đội làm những công việc gì khác để giúp đỡ các cháu thiếu nhi?</a:t>
            </a:r>
            <a:endParaRPr lang="vi-VN" altLang="en-US" sz="2400" b="1">
              <a:latin typeface="Times New Roman" panose="02020603050405020304" pitchFamily="18" charset="0"/>
              <a:cs typeface="Times New Roman" panose="02020603050405020304" pitchFamily="18" charset="0"/>
            </a:endParaRPr>
          </a:p>
        </p:txBody>
      </p:sp>
      <p:sp>
        <p:nvSpPr>
          <p:cNvPr id="4104" name="TextBox 6">
            <a:extLst>
              <a:ext uri="{FF2B5EF4-FFF2-40B4-BE49-F238E27FC236}">
                <a16:creationId xmlns:a16="http://schemas.microsoft.com/office/drawing/2014/main" id="{20034118-9BF6-43E1-AB3F-CE7AA0FBE7ED}"/>
              </a:ext>
            </a:extLst>
          </p:cNvPr>
          <p:cNvSpPr txBox="1">
            <a:spLocks noChangeArrowheads="1"/>
          </p:cNvSpPr>
          <p:nvPr/>
        </p:nvSpPr>
        <p:spPr bwMode="auto">
          <a:xfrm>
            <a:off x="714375" y="5357813"/>
            <a:ext cx="77866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latin typeface="Times New Roman" panose="02020603050405020304" pitchFamily="18" charset="0"/>
                <a:cs typeface="Times New Roman" panose="02020603050405020304" pitchFamily="18" charset="0"/>
              </a:rPr>
              <a:t>Nhóm 6: Trong tháng 12 ngày em có ngày lễ gì?Em hãy kể tên ngày lễ đó? Em phải làm gì để thể hiện tình cảm của mình đó với các cô chú bộ đội?</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hinh-nen-powerpoint-thien-nhien-12.jpg">
            <a:extLst>
              <a:ext uri="{FF2B5EF4-FFF2-40B4-BE49-F238E27FC236}">
                <a16:creationId xmlns:a16="http://schemas.microsoft.com/office/drawing/2014/main" id="{DC107880-BF7F-40FC-A7B3-19BC8E3D240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C44BA8A5-4FC1-4135-A632-45168EE7834A}"/>
              </a:ext>
            </a:extLst>
          </p:cNvPr>
          <p:cNvCxnSpPr/>
          <p:nvPr/>
        </p:nvCxnSpPr>
        <p:spPr>
          <a:xfrm>
            <a:off x="0" y="836613"/>
            <a:ext cx="9144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E017484-61BD-46F7-85BC-39A5BB6007B7}"/>
              </a:ext>
            </a:extLst>
          </p:cNvPr>
          <p:cNvCxnSpPr/>
          <p:nvPr/>
        </p:nvCxnSpPr>
        <p:spPr>
          <a:xfrm rot="5400000">
            <a:off x="2020888" y="419100"/>
            <a:ext cx="836612" cy="1588"/>
          </a:xfrm>
          <a:prstGeom prst="line">
            <a:avLst/>
          </a:prstGeom>
        </p:spPr>
        <p:style>
          <a:lnRef idx="1">
            <a:schemeClr val="accent1"/>
          </a:lnRef>
          <a:fillRef idx="0">
            <a:schemeClr val="accent1"/>
          </a:fillRef>
          <a:effectRef idx="0">
            <a:schemeClr val="accent1"/>
          </a:effectRef>
          <a:fontRef idx="minor">
            <a:schemeClr val="tx1"/>
          </a:fontRef>
        </p:style>
      </p:cxnSp>
      <p:sp>
        <p:nvSpPr>
          <p:cNvPr id="23557" name="TextBox 13">
            <a:extLst>
              <a:ext uri="{FF2B5EF4-FFF2-40B4-BE49-F238E27FC236}">
                <a16:creationId xmlns:a16="http://schemas.microsoft.com/office/drawing/2014/main" id="{D1AB1E43-1D35-477E-AD83-8FEB188472F1}"/>
              </a:ext>
            </a:extLst>
          </p:cNvPr>
          <p:cNvSpPr txBox="1">
            <a:spLocks noChangeArrowheads="1"/>
          </p:cNvSpPr>
          <p:nvPr/>
        </p:nvSpPr>
        <p:spPr bwMode="auto">
          <a:xfrm>
            <a:off x="2971800" y="838200"/>
            <a:ext cx="5562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800" b="1">
              <a:solidFill>
                <a:srgbClr val="0000FF"/>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BE0F097E-E660-4D77-B744-01FCB0347AA3}"/>
              </a:ext>
            </a:extLst>
          </p:cNvPr>
          <p:cNvSpPr/>
          <p:nvPr/>
        </p:nvSpPr>
        <p:spPr>
          <a:xfrm>
            <a:off x="0" y="914400"/>
            <a:ext cx="2438400" cy="5943600"/>
          </a:xfrm>
          <a:prstGeom prst="rect">
            <a:avLst/>
          </a:prstGeom>
          <a:solidFill>
            <a:srgbClr val="FDEADA">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000" b="1" dirty="0">
                <a:solidFill>
                  <a:srgbClr val="0000FF"/>
                </a:solidFill>
                <a:latin typeface="Times New Roman" pitchFamily="18" charset="0"/>
              </a:rPr>
              <a:t>   </a:t>
            </a:r>
            <a:endParaRPr lang="en-US" sz="2000" dirty="0">
              <a:solidFill>
                <a:srgbClr val="0000FF"/>
              </a:solidFill>
            </a:endParaRPr>
          </a:p>
        </p:txBody>
      </p:sp>
      <p:sp>
        <p:nvSpPr>
          <p:cNvPr id="17" name="Folded Corner 16">
            <a:extLst>
              <a:ext uri="{FF2B5EF4-FFF2-40B4-BE49-F238E27FC236}">
                <a16:creationId xmlns:a16="http://schemas.microsoft.com/office/drawing/2014/main" id="{B38DFF60-FAE1-473B-8040-C19654953BF6}"/>
              </a:ext>
            </a:extLst>
          </p:cNvPr>
          <p:cNvSpPr/>
          <p:nvPr/>
        </p:nvSpPr>
        <p:spPr>
          <a:xfrm>
            <a:off x="2514600" y="914400"/>
            <a:ext cx="6629400" cy="5943600"/>
          </a:xfrm>
          <a:prstGeom prst="foldedCorner">
            <a:avLst/>
          </a:prstGeom>
          <a:solidFill>
            <a:srgbClr val="D7E4BD">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solidFill>
                  <a:srgbClr val="FFFFFF"/>
                </a:solidFill>
                <a:cs typeface="Arial" charset="0"/>
              </a:rPr>
              <a:t>A</a:t>
            </a:r>
          </a:p>
        </p:txBody>
      </p:sp>
      <p:grpSp>
        <p:nvGrpSpPr>
          <p:cNvPr id="23560" name="Group 23">
            <a:extLst>
              <a:ext uri="{FF2B5EF4-FFF2-40B4-BE49-F238E27FC236}">
                <a16:creationId xmlns:a16="http://schemas.microsoft.com/office/drawing/2014/main" id="{5E187373-9E21-4C46-9789-A2A7742F0BF0}"/>
              </a:ext>
            </a:extLst>
          </p:cNvPr>
          <p:cNvGrpSpPr>
            <a:grpSpLocks/>
          </p:cNvGrpSpPr>
          <p:nvPr/>
        </p:nvGrpSpPr>
        <p:grpSpPr bwMode="auto">
          <a:xfrm>
            <a:off x="2209800" y="1166813"/>
            <a:ext cx="533400" cy="228600"/>
            <a:chOff x="2209800" y="1166948"/>
            <a:chExt cx="533400" cy="228600"/>
          </a:xfrm>
        </p:grpSpPr>
        <p:sp>
          <p:nvSpPr>
            <p:cNvPr id="18" name="Oval 17">
              <a:extLst>
                <a:ext uri="{FF2B5EF4-FFF2-40B4-BE49-F238E27FC236}">
                  <a16:creationId xmlns:a16="http://schemas.microsoft.com/office/drawing/2014/main" id="{3F73C1A9-35D7-41FB-8D74-4880499D2540}"/>
                </a:ext>
              </a:extLst>
            </p:cNvPr>
            <p:cNvSpPr/>
            <p:nvPr/>
          </p:nvSpPr>
          <p:spPr>
            <a:xfrm>
              <a:off x="2209800" y="1219335"/>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Oval 18">
              <a:extLst>
                <a:ext uri="{FF2B5EF4-FFF2-40B4-BE49-F238E27FC236}">
                  <a16:creationId xmlns:a16="http://schemas.microsoft.com/office/drawing/2014/main" id="{EE94F171-DDD6-4EEC-998F-A0E0D47107A6}"/>
                </a:ext>
              </a:extLst>
            </p:cNvPr>
            <p:cNvSpPr/>
            <p:nvPr/>
          </p:nvSpPr>
          <p:spPr>
            <a:xfrm>
              <a:off x="2590800" y="1219335"/>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Block Arc 22">
              <a:extLst>
                <a:ext uri="{FF2B5EF4-FFF2-40B4-BE49-F238E27FC236}">
                  <a16:creationId xmlns:a16="http://schemas.microsoft.com/office/drawing/2014/main" id="{9F724CC2-B6E3-4B9C-A01C-5EC7C1AB9A2A}"/>
                </a:ext>
              </a:extLst>
            </p:cNvPr>
            <p:cNvSpPr/>
            <p:nvPr/>
          </p:nvSpPr>
          <p:spPr>
            <a:xfrm>
              <a:off x="2286000" y="1166948"/>
              <a:ext cx="381000" cy="228600"/>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23561" name="Group 24">
            <a:extLst>
              <a:ext uri="{FF2B5EF4-FFF2-40B4-BE49-F238E27FC236}">
                <a16:creationId xmlns:a16="http://schemas.microsoft.com/office/drawing/2014/main" id="{DEDDAE29-AB52-4393-8EDA-98EAD9A45446}"/>
              </a:ext>
            </a:extLst>
          </p:cNvPr>
          <p:cNvGrpSpPr>
            <a:grpSpLocks/>
          </p:cNvGrpSpPr>
          <p:nvPr/>
        </p:nvGrpSpPr>
        <p:grpSpPr bwMode="auto">
          <a:xfrm>
            <a:off x="2209800" y="1828800"/>
            <a:ext cx="533400" cy="228600"/>
            <a:chOff x="2209800" y="1166948"/>
            <a:chExt cx="533400" cy="228600"/>
          </a:xfrm>
        </p:grpSpPr>
        <p:sp>
          <p:nvSpPr>
            <p:cNvPr id="26" name="Oval 25">
              <a:extLst>
                <a:ext uri="{FF2B5EF4-FFF2-40B4-BE49-F238E27FC236}">
                  <a16:creationId xmlns:a16="http://schemas.microsoft.com/office/drawing/2014/main" id="{6CFB13D3-56AC-4F79-AB5E-526BD9CFBF98}"/>
                </a:ext>
              </a:extLst>
            </p:cNvPr>
            <p:cNvSpPr/>
            <p:nvPr/>
          </p:nvSpPr>
          <p:spPr>
            <a:xfrm>
              <a:off x="2209800" y="1219336"/>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Oval 26">
              <a:extLst>
                <a:ext uri="{FF2B5EF4-FFF2-40B4-BE49-F238E27FC236}">
                  <a16:creationId xmlns:a16="http://schemas.microsoft.com/office/drawing/2014/main" id="{63A694A5-B29C-42DC-94C5-C5B5DA864E20}"/>
                </a:ext>
              </a:extLst>
            </p:cNvPr>
            <p:cNvSpPr/>
            <p:nvPr/>
          </p:nvSpPr>
          <p:spPr>
            <a:xfrm>
              <a:off x="2590800" y="1219336"/>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Block Arc 27">
              <a:extLst>
                <a:ext uri="{FF2B5EF4-FFF2-40B4-BE49-F238E27FC236}">
                  <a16:creationId xmlns:a16="http://schemas.microsoft.com/office/drawing/2014/main" id="{D473F9A6-8DE6-443B-AF23-60C85240F4FA}"/>
                </a:ext>
              </a:extLst>
            </p:cNvPr>
            <p:cNvSpPr/>
            <p:nvPr/>
          </p:nvSpPr>
          <p:spPr>
            <a:xfrm>
              <a:off x="2286000" y="1166948"/>
              <a:ext cx="381000" cy="228600"/>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23562" name="Group 28">
            <a:extLst>
              <a:ext uri="{FF2B5EF4-FFF2-40B4-BE49-F238E27FC236}">
                <a16:creationId xmlns:a16="http://schemas.microsoft.com/office/drawing/2014/main" id="{CC79CD0A-2CA6-4602-BD32-3EAE8CFDE68C}"/>
              </a:ext>
            </a:extLst>
          </p:cNvPr>
          <p:cNvGrpSpPr>
            <a:grpSpLocks/>
          </p:cNvGrpSpPr>
          <p:nvPr/>
        </p:nvGrpSpPr>
        <p:grpSpPr bwMode="auto">
          <a:xfrm>
            <a:off x="2209800" y="2514600"/>
            <a:ext cx="533400" cy="228600"/>
            <a:chOff x="2209800" y="1166948"/>
            <a:chExt cx="533400" cy="228600"/>
          </a:xfrm>
        </p:grpSpPr>
        <p:sp>
          <p:nvSpPr>
            <p:cNvPr id="30" name="Oval 29">
              <a:extLst>
                <a:ext uri="{FF2B5EF4-FFF2-40B4-BE49-F238E27FC236}">
                  <a16:creationId xmlns:a16="http://schemas.microsoft.com/office/drawing/2014/main" id="{B7489B82-BC1A-46A4-A5FA-28815208F2F4}"/>
                </a:ext>
              </a:extLst>
            </p:cNvPr>
            <p:cNvSpPr/>
            <p:nvPr/>
          </p:nvSpPr>
          <p:spPr>
            <a:xfrm>
              <a:off x="2209800" y="1219336"/>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Oval 30">
              <a:extLst>
                <a:ext uri="{FF2B5EF4-FFF2-40B4-BE49-F238E27FC236}">
                  <a16:creationId xmlns:a16="http://schemas.microsoft.com/office/drawing/2014/main" id="{F7125650-2A76-409F-B52C-3EB52F924D07}"/>
                </a:ext>
              </a:extLst>
            </p:cNvPr>
            <p:cNvSpPr/>
            <p:nvPr/>
          </p:nvSpPr>
          <p:spPr>
            <a:xfrm>
              <a:off x="2590800" y="1219336"/>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Block Arc 31">
              <a:extLst>
                <a:ext uri="{FF2B5EF4-FFF2-40B4-BE49-F238E27FC236}">
                  <a16:creationId xmlns:a16="http://schemas.microsoft.com/office/drawing/2014/main" id="{DB9C55B4-8632-40E8-8477-BFF4F58A077D}"/>
                </a:ext>
              </a:extLst>
            </p:cNvPr>
            <p:cNvSpPr/>
            <p:nvPr/>
          </p:nvSpPr>
          <p:spPr>
            <a:xfrm>
              <a:off x="2286000" y="1166948"/>
              <a:ext cx="381000" cy="228600"/>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23563" name="Group 32">
            <a:extLst>
              <a:ext uri="{FF2B5EF4-FFF2-40B4-BE49-F238E27FC236}">
                <a16:creationId xmlns:a16="http://schemas.microsoft.com/office/drawing/2014/main" id="{705C057F-5925-4048-9D5B-510A5CDF4613}"/>
              </a:ext>
            </a:extLst>
          </p:cNvPr>
          <p:cNvGrpSpPr>
            <a:grpSpLocks/>
          </p:cNvGrpSpPr>
          <p:nvPr/>
        </p:nvGrpSpPr>
        <p:grpSpPr bwMode="auto">
          <a:xfrm>
            <a:off x="2209800" y="3176588"/>
            <a:ext cx="533400" cy="228600"/>
            <a:chOff x="2209800" y="1166948"/>
            <a:chExt cx="533400" cy="228600"/>
          </a:xfrm>
        </p:grpSpPr>
        <p:sp>
          <p:nvSpPr>
            <p:cNvPr id="34" name="Oval 33">
              <a:extLst>
                <a:ext uri="{FF2B5EF4-FFF2-40B4-BE49-F238E27FC236}">
                  <a16:creationId xmlns:a16="http://schemas.microsoft.com/office/drawing/2014/main" id="{CF340C47-8D9F-48A7-86F3-B64AA9054372}"/>
                </a:ext>
              </a:extLst>
            </p:cNvPr>
            <p:cNvSpPr/>
            <p:nvPr/>
          </p:nvSpPr>
          <p:spPr>
            <a:xfrm>
              <a:off x="2209800" y="1219335"/>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 name="Oval 34">
              <a:extLst>
                <a:ext uri="{FF2B5EF4-FFF2-40B4-BE49-F238E27FC236}">
                  <a16:creationId xmlns:a16="http://schemas.microsoft.com/office/drawing/2014/main" id="{2BAD9B9F-403F-4A87-A892-5E233E50D4DC}"/>
                </a:ext>
              </a:extLst>
            </p:cNvPr>
            <p:cNvSpPr/>
            <p:nvPr/>
          </p:nvSpPr>
          <p:spPr>
            <a:xfrm>
              <a:off x="2590800" y="1219335"/>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Block Arc 35">
              <a:extLst>
                <a:ext uri="{FF2B5EF4-FFF2-40B4-BE49-F238E27FC236}">
                  <a16:creationId xmlns:a16="http://schemas.microsoft.com/office/drawing/2014/main" id="{1B5CBE9E-D94F-4E84-AB52-78BB39B97CAE}"/>
                </a:ext>
              </a:extLst>
            </p:cNvPr>
            <p:cNvSpPr/>
            <p:nvPr/>
          </p:nvSpPr>
          <p:spPr>
            <a:xfrm>
              <a:off x="2286000" y="1166948"/>
              <a:ext cx="381000" cy="228600"/>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23564" name="Group 36">
            <a:extLst>
              <a:ext uri="{FF2B5EF4-FFF2-40B4-BE49-F238E27FC236}">
                <a16:creationId xmlns:a16="http://schemas.microsoft.com/office/drawing/2014/main" id="{0656DEF6-8378-44C4-A7AB-ED1AB53A40BE}"/>
              </a:ext>
            </a:extLst>
          </p:cNvPr>
          <p:cNvGrpSpPr>
            <a:grpSpLocks/>
          </p:cNvGrpSpPr>
          <p:nvPr/>
        </p:nvGrpSpPr>
        <p:grpSpPr bwMode="auto">
          <a:xfrm>
            <a:off x="2209800" y="3810000"/>
            <a:ext cx="533400" cy="228600"/>
            <a:chOff x="2209800" y="1166948"/>
            <a:chExt cx="533400" cy="228600"/>
          </a:xfrm>
        </p:grpSpPr>
        <p:sp>
          <p:nvSpPr>
            <p:cNvPr id="38" name="Oval 37">
              <a:extLst>
                <a:ext uri="{FF2B5EF4-FFF2-40B4-BE49-F238E27FC236}">
                  <a16:creationId xmlns:a16="http://schemas.microsoft.com/office/drawing/2014/main" id="{BEA42A40-2198-476C-9396-E7079FB43A5D}"/>
                </a:ext>
              </a:extLst>
            </p:cNvPr>
            <p:cNvSpPr/>
            <p:nvPr/>
          </p:nvSpPr>
          <p:spPr>
            <a:xfrm>
              <a:off x="2209800" y="1219336"/>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Oval 38">
              <a:extLst>
                <a:ext uri="{FF2B5EF4-FFF2-40B4-BE49-F238E27FC236}">
                  <a16:creationId xmlns:a16="http://schemas.microsoft.com/office/drawing/2014/main" id="{541BB7CE-0BCC-449C-A335-48896C427637}"/>
                </a:ext>
              </a:extLst>
            </p:cNvPr>
            <p:cNvSpPr/>
            <p:nvPr/>
          </p:nvSpPr>
          <p:spPr>
            <a:xfrm>
              <a:off x="2590800" y="1219336"/>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Block Arc 39">
              <a:extLst>
                <a:ext uri="{FF2B5EF4-FFF2-40B4-BE49-F238E27FC236}">
                  <a16:creationId xmlns:a16="http://schemas.microsoft.com/office/drawing/2014/main" id="{FA590A3B-0DC8-4385-BC45-53B42DBA086E}"/>
                </a:ext>
              </a:extLst>
            </p:cNvPr>
            <p:cNvSpPr/>
            <p:nvPr/>
          </p:nvSpPr>
          <p:spPr>
            <a:xfrm>
              <a:off x="2286000" y="1166948"/>
              <a:ext cx="381000" cy="228600"/>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23565" name="Group 40">
            <a:extLst>
              <a:ext uri="{FF2B5EF4-FFF2-40B4-BE49-F238E27FC236}">
                <a16:creationId xmlns:a16="http://schemas.microsoft.com/office/drawing/2014/main" id="{187F4D3A-07C5-43F9-A14B-9ED604399645}"/>
              </a:ext>
            </a:extLst>
          </p:cNvPr>
          <p:cNvGrpSpPr>
            <a:grpSpLocks/>
          </p:cNvGrpSpPr>
          <p:nvPr/>
        </p:nvGrpSpPr>
        <p:grpSpPr bwMode="auto">
          <a:xfrm>
            <a:off x="2209800" y="4471988"/>
            <a:ext cx="533400" cy="228600"/>
            <a:chOff x="2209800" y="1166948"/>
            <a:chExt cx="533400" cy="228600"/>
          </a:xfrm>
        </p:grpSpPr>
        <p:sp>
          <p:nvSpPr>
            <p:cNvPr id="42" name="Oval 41">
              <a:extLst>
                <a:ext uri="{FF2B5EF4-FFF2-40B4-BE49-F238E27FC236}">
                  <a16:creationId xmlns:a16="http://schemas.microsoft.com/office/drawing/2014/main" id="{922EB41E-CA8E-4E98-8B29-E439DD1A5555}"/>
                </a:ext>
              </a:extLst>
            </p:cNvPr>
            <p:cNvSpPr/>
            <p:nvPr/>
          </p:nvSpPr>
          <p:spPr>
            <a:xfrm>
              <a:off x="2209800" y="1219335"/>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3" name="Oval 42">
              <a:extLst>
                <a:ext uri="{FF2B5EF4-FFF2-40B4-BE49-F238E27FC236}">
                  <a16:creationId xmlns:a16="http://schemas.microsoft.com/office/drawing/2014/main" id="{274B0DC9-F44C-4790-B814-26C1CAA06371}"/>
                </a:ext>
              </a:extLst>
            </p:cNvPr>
            <p:cNvSpPr/>
            <p:nvPr/>
          </p:nvSpPr>
          <p:spPr>
            <a:xfrm>
              <a:off x="2590800" y="1219335"/>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4" name="Block Arc 43">
              <a:extLst>
                <a:ext uri="{FF2B5EF4-FFF2-40B4-BE49-F238E27FC236}">
                  <a16:creationId xmlns:a16="http://schemas.microsoft.com/office/drawing/2014/main" id="{5832D512-6DE0-4102-9BC6-098768F5BB94}"/>
                </a:ext>
              </a:extLst>
            </p:cNvPr>
            <p:cNvSpPr/>
            <p:nvPr/>
          </p:nvSpPr>
          <p:spPr>
            <a:xfrm>
              <a:off x="2286000" y="1166948"/>
              <a:ext cx="381000" cy="228600"/>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23566" name="Group 44">
            <a:extLst>
              <a:ext uri="{FF2B5EF4-FFF2-40B4-BE49-F238E27FC236}">
                <a16:creationId xmlns:a16="http://schemas.microsoft.com/office/drawing/2014/main" id="{41666BD2-E8F9-48ED-AD33-86D6A7CDDF95}"/>
              </a:ext>
            </a:extLst>
          </p:cNvPr>
          <p:cNvGrpSpPr>
            <a:grpSpLocks/>
          </p:cNvGrpSpPr>
          <p:nvPr/>
        </p:nvGrpSpPr>
        <p:grpSpPr bwMode="auto">
          <a:xfrm>
            <a:off x="2209800" y="5157788"/>
            <a:ext cx="533400" cy="228600"/>
            <a:chOff x="2209800" y="1166948"/>
            <a:chExt cx="533400" cy="228600"/>
          </a:xfrm>
        </p:grpSpPr>
        <p:sp>
          <p:nvSpPr>
            <p:cNvPr id="46" name="Oval 45">
              <a:extLst>
                <a:ext uri="{FF2B5EF4-FFF2-40B4-BE49-F238E27FC236}">
                  <a16:creationId xmlns:a16="http://schemas.microsoft.com/office/drawing/2014/main" id="{443A8113-EA7B-45D0-8FA1-6FBD578DF431}"/>
                </a:ext>
              </a:extLst>
            </p:cNvPr>
            <p:cNvSpPr/>
            <p:nvPr/>
          </p:nvSpPr>
          <p:spPr>
            <a:xfrm>
              <a:off x="2209800" y="1219335"/>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7" name="Oval 46">
              <a:extLst>
                <a:ext uri="{FF2B5EF4-FFF2-40B4-BE49-F238E27FC236}">
                  <a16:creationId xmlns:a16="http://schemas.microsoft.com/office/drawing/2014/main" id="{13B9B52F-242C-4FE0-B162-D5498E8D84BF}"/>
                </a:ext>
              </a:extLst>
            </p:cNvPr>
            <p:cNvSpPr/>
            <p:nvPr/>
          </p:nvSpPr>
          <p:spPr>
            <a:xfrm>
              <a:off x="2590800" y="1219335"/>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8" name="Block Arc 47">
              <a:extLst>
                <a:ext uri="{FF2B5EF4-FFF2-40B4-BE49-F238E27FC236}">
                  <a16:creationId xmlns:a16="http://schemas.microsoft.com/office/drawing/2014/main" id="{99AD64F2-A358-40F6-988A-F3B669A4331A}"/>
                </a:ext>
              </a:extLst>
            </p:cNvPr>
            <p:cNvSpPr/>
            <p:nvPr/>
          </p:nvSpPr>
          <p:spPr>
            <a:xfrm>
              <a:off x="2286000" y="1166948"/>
              <a:ext cx="381000" cy="228600"/>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23567" name="Group 48">
            <a:extLst>
              <a:ext uri="{FF2B5EF4-FFF2-40B4-BE49-F238E27FC236}">
                <a16:creationId xmlns:a16="http://schemas.microsoft.com/office/drawing/2014/main" id="{092129B0-D377-45CF-99E5-1702AA9CAC1F}"/>
              </a:ext>
            </a:extLst>
          </p:cNvPr>
          <p:cNvGrpSpPr>
            <a:grpSpLocks/>
          </p:cNvGrpSpPr>
          <p:nvPr/>
        </p:nvGrpSpPr>
        <p:grpSpPr bwMode="auto">
          <a:xfrm>
            <a:off x="2209800" y="5819775"/>
            <a:ext cx="533400" cy="228600"/>
            <a:chOff x="2209800" y="1166948"/>
            <a:chExt cx="533400" cy="228600"/>
          </a:xfrm>
        </p:grpSpPr>
        <p:sp>
          <p:nvSpPr>
            <p:cNvPr id="50" name="Oval 49">
              <a:extLst>
                <a:ext uri="{FF2B5EF4-FFF2-40B4-BE49-F238E27FC236}">
                  <a16:creationId xmlns:a16="http://schemas.microsoft.com/office/drawing/2014/main" id="{BB620719-B9AF-497C-BCDC-1341A54F8D9A}"/>
                </a:ext>
              </a:extLst>
            </p:cNvPr>
            <p:cNvSpPr/>
            <p:nvPr/>
          </p:nvSpPr>
          <p:spPr>
            <a:xfrm>
              <a:off x="2209800" y="1219336"/>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1" name="Oval 50">
              <a:extLst>
                <a:ext uri="{FF2B5EF4-FFF2-40B4-BE49-F238E27FC236}">
                  <a16:creationId xmlns:a16="http://schemas.microsoft.com/office/drawing/2014/main" id="{16746F58-F022-49A7-A81A-3F3FBBF168BB}"/>
                </a:ext>
              </a:extLst>
            </p:cNvPr>
            <p:cNvSpPr/>
            <p:nvPr/>
          </p:nvSpPr>
          <p:spPr>
            <a:xfrm>
              <a:off x="2590800" y="1219336"/>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2" name="Block Arc 51">
              <a:extLst>
                <a:ext uri="{FF2B5EF4-FFF2-40B4-BE49-F238E27FC236}">
                  <a16:creationId xmlns:a16="http://schemas.microsoft.com/office/drawing/2014/main" id="{79A45548-3935-4261-9055-536280C1974A}"/>
                </a:ext>
              </a:extLst>
            </p:cNvPr>
            <p:cNvSpPr/>
            <p:nvPr/>
          </p:nvSpPr>
          <p:spPr>
            <a:xfrm>
              <a:off x="2286000" y="1166948"/>
              <a:ext cx="381000" cy="228600"/>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23568" name="Group 52">
            <a:extLst>
              <a:ext uri="{FF2B5EF4-FFF2-40B4-BE49-F238E27FC236}">
                <a16:creationId xmlns:a16="http://schemas.microsoft.com/office/drawing/2014/main" id="{252B021B-FC5A-456E-8846-8D64DBCF5749}"/>
              </a:ext>
            </a:extLst>
          </p:cNvPr>
          <p:cNvGrpSpPr>
            <a:grpSpLocks/>
          </p:cNvGrpSpPr>
          <p:nvPr/>
        </p:nvGrpSpPr>
        <p:grpSpPr bwMode="auto">
          <a:xfrm>
            <a:off x="2209800" y="6477000"/>
            <a:ext cx="533400" cy="228600"/>
            <a:chOff x="2209800" y="1166948"/>
            <a:chExt cx="533400" cy="228600"/>
          </a:xfrm>
        </p:grpSpPr>
        <p:sp>
          <p:nvSpPr>
            <p:cNvPr id="54" name="Oval 53">
              <a:extLst>
                <a:ext uri="{FF2B5EF4-FFF2-40B4-BE49-F238E27FC236}">
                  <a16:creationId xmlns:a16="http://schemas.microsoft.com/office/drawing/2014/main" id="{8798EBD3-FC05-4905-8E11-22CD3404FDE0}"/>
                </a:ext>
              </a:extLst>
            </p:cNvPr>
            <p:cNvSpPr/>
            <p:nvPr/>
          </p:nvSpPr>
          <p:spPr>
            <a:xfrm>
              <a:off x="2209800" y="1219336"/>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5" name="Oval 54">
              <a:extLst>
                <a:ext uri="{FF2B5EF4-FFF2-40B4-BE49-F238E27FC236}">
                  <a16:creationId xmlns:a16="http://schemas.microsoft.com/office/drawing/2014/main" id="{282972B1-2ADB-4E9C-8B56-59FE9FA379C8}"/>
                </a:ext>
              </a:extLst>
            </p:cNvPr>
            <p:cNvSpPr/>
            <p:nvPr/>
          </p:nvSpPr>
          <p:spPr>
            <a:xfrm>
              <a:off x="2590800" y="1219336"/>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6" name="Block Arc 55">
              <a:extLst>
                <a:ext uri="{FF2B5EF4-FFF2-40B4-BE49-F238E27FC236}">
                  <a16:creationId xmlns:a16="http://schemas.microsoft.com/office/drawing/2014/main" id="{5B8034B6-E6D3-4322-AE8C-BAFAEF1AF1B2}"/>
                </a:ext>
              </a:extLst>
            </p:cNvPr>
            <p:cNvSpPr/>
            <p:nvPr/>
          </p:nvSpPr>
          <p:spPr>
            <a:xfrm>
              <a:off x="2286000" y="1166948"/>
              <a:ext cx="381000" cy="228600"/>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sp>
        <p:nvSpPr>
          <p:cNvPr id="57" name="Rounded Rectangle 56">
            <a:extLst>
              <a:ext uri="{FF2B5EF4-FFF2-40B4-BE49-F238E27FC236}">
                <a16:creationId xmlns:a16="http://schemas.microsoft.com/office/drawing/2014/main" id="{2669B87E-69BD-447D-80DB-FF83A6C5A4C9}"/>
              </a:ext>
            </a:extLst>
          </p:cNvPr>
          <p:cNvSpPr/>
          <p:nvPr/>
        </p:nvSpPr>
        <p:spPr>
          <a:xfrm>
            <a:off x="152400" y="87313"/>
            <a:ext cx="2133600" cy="646112"/>
          </a:xfrm>
          <a:prstGeom prst="roundRect">
            <a:avLst/>
          </a:prstGeom>
          <a:solidFill>
            <a:srgbClr val="B7DEE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a:solidFill>
                  <a:srgbClr val="FF0000"/>
                </a:solidFill>
                <a:latin typeface="Times New Roman" pitchFamily="18" charset="0"/>
                <a:cs typeface="Times New Roman" pitchFamily="18" charset="0"/>
              </a:rPr>
              <a:t> CHỦ ĐỀ 6</a:t>
            </a:r>
            <a:endParaRPr lang="en-US">
              <a:solidFill>
                <a:srgbClr val="FFFFFF"/>
              </a:solidFill>
              <a:cs typeface="Arial" charset="0"/>
            </a:endParaRPr>
          </a:p>
        </p:txBody>
      </p:sp>
      <p:sp>
        <p:nvSpPr>
          <p:cNvPr id="23570" name="TextBox 4">
            <a:extLst>
              <a:ext uri="{FF2B5EF4-FFF2-40B4-BE49-F238E27FC236}">
                <a16:creationId xmlns:a16="http://schemas.microsoft.com/office/drawing/2014/main" id="{3E206A5C-68AC-487D-88F2-F1FB7184305D}"/>
              </a:ext>
            </a:extLst>
          </p:cNvPr>
          <p:cNvSpPr txBox="1">
            <a:spLocks noChangeArrowheads="1"/>
          </p:cNvSpPr>
          <p:nvPr/>
        </p:nvSpPr>
        <p:spPr bwMode="auto">
          <a:xfrm>
            <a:off x="0" y="990600"/>
            <a:ext cx="24384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000099"/>
                </a:solidFill>
                <a:latin typeface="Times New Roman" panose="02020603050405020304" pitchFamily="18" charset="0"/>
                <a:cs typeface="Times New Roman" panose="02020603050405020304" pitchFamily="18" charset="0"/>
              </a:rPr>
              <a:t>Hoạt động 4:</a:t>
            </a:r>
          </a:p>
          <a:p>
            <a:pPr algn="ctr" eaLnBrk="1" hangingPunct="1"/>
            <a:endParaRPr lang="en-US" altLang="en-US" sz="2400" b="1">
              <a:solidFill>
                <a:srgbClr val="000099"/>
              </a:solidFill>
              <a:latin typeface="Times New Roman" panose="02020603050405020304" pitchFamily="18" charset="0"/>
              <a:cs typeface="Times New Roman" panose="02020603050405020304" pitchFamily="18" charset="0"/>
            </a:endParaRPr>
          </a:p>
          <a:p>
            <a:pPr algn="ctr" eaLnBrk="1" hangingPunct="1"/>
            <a:r>
              <a:rPr lang="en-US" altLang="en-US" sz="2400" b="1">
                <a:solidFill>
                  <a:srgbClr val="FF3300"/>
                </a:solidFill>
                <a:latin typeface="Times New Roman" panose="02020603050405020304" pitchFamily="18" charset="0"/>
                <a:cs typeface="Times New Roman" panose="02020603050405020304" pitchFamily="18" charset="0"/>
              </a:rPr>
              <a:t> TRƯNG BÀY SẢN PHẨM</a:t>
            </a:r>
          </a:p>
        </p:txBody>
      </p:sp>
      <p:sp>
        <p:nvSpPr>
          <p:cNvPr id="23571" name="WordArt 46">
            <a:extLst>
              <a:ext uri="{FF2B5EF4-FFF2-40B4-BE49-F238E27FC236}">
                <a16:creationId xmlns:a16="http://schemas.microsoft.com/office/drawing/2014/main" id="{73B2E9EC-45FA-4B7B-9C18-01CFC783CD80}"/>
              </a:ext>
            </a:extLst>
          </p:cNvPr>
          <p:cNvSpPr>
            <a:spLocks noChangeArrowheads="1" noChangeShapeType="1" noTextEdit="1"/>
          </p:cNvSpPr>
          <p:nvPr/>
        </p:nvSpPr>
        <p:spPr bwMode="auto">
          <a:xfrm>
            <a:off x="2987675" y="260350"/>
            <a:ext cx="5616575" cy="428625"/>
          </a:xfrm>
          <a:prstGeom prst="rect">
            <a:avLst/>
          </a:prstGeom>
        </p:spPr>
        <p:txBody>
          <a:bodyPr wrap="none" fromWordArt="1">
            <a:prstTxWarp prst="textPlain">
              <a:avLst>
                <a:gd name="adj" fmla="val 50000"/>
              </a:avLst>
            </a:prstTxWarp>
          </a:bodyPr>
          <a:lstStyle/>
          <a:p>
            <a:pPr algn="ctr"/>
            <a:r>
              <a:rPr lang="en-US" sz="3600" b="1" kern="10">
                <a:ln w="19050">
                  <a:solidFill>
                    <a:schemeClr val="tx1"/>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CHÚ BỘ ĐỘI CỦA CHÚNG EM</a:t>
            </a:r>
          </a:p>
        </p:txBody>
      </p:sp>
      <p:sp>
        <p:nvSpPr>
          <p:cNvPr id="27695" name="TextBox 4">
            <a:extLst>
              <a:ext uri="{FF2B5EF4-FFF2-40B4-BE49-F238E27FC236}">
                <a16:creationId xmlns:a16="http://schemas.microsoft.com/office/drawing/2014/main" id="{401F7AF8-BCE8-41E3-AB51-63CBBBB4DB08}"/>
              </a:ext>
            </a:extLst>
          </p:cNvPr>
          <p:cNvSpPr txBox="1">
            <a:spLocks noChangeArrowheads="1"/>
          </p:cNvSpPr>
          <p:nvPr/>
        </p:nvSpPr>
        <p:spPr bwMode="auto">
          <a:xfrm>
            <a:off x="3563938" y="1171575"/>
            <a:ext cx="44640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A50021"/>
                </a:solidFill>
                <a:latin typeface="Times New Roman" panose="02020603050405020304" pitchFamily="18" charset="0"/>
                <a:cs typeface="Times New Roman" panose="02020603050405020304" pitchFamily="18" charset="0"/>
              </a:rPr>
              <a:t>GIỚI THIỆU VỀ SẢN PHẨM CỦA NHÓM</a:t>
            </a:r>
          </a:p>
          <a:p>
            <a:pPr algn="ctr" eaLnBrk="1" hangingPunct="1"/>
            <a:endParaRPr lang="en-US" altLang="en-US" sz="2400" b="1">
              <a:solidFill>
                <a:srgbClr val="A5002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695"/>
                                        </p:tgtEl>
                                        <p:attrNameLst>
                                          <p:attrName>style.visibility</p:attrName>
                                        </p:attrNameLst>
                                      </p:cBhvr>
                                      <p:to>
                                        <p:strVal val="visible"/>
                                      </p:to>
                                    </p:set>
                                    <p:animEffect transition="in" filter="dissolve">
                                      <p:cBhvr>
                                        <p:cTn id="7" dur="500"/>
                                        <p:tgtEl>
                                          <p:spTgt spid="276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9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4266B487-2600-4B25-B6DF-C15239A298EC}"/>
              </a:ext>
            </a:extLst>
          </p:cNvPr>
          <p:cNvSpPr>
            <a:spLocks noGrp="1"/>
          </p:cNvSpPr>
          <p:nvPr>
            <p:ph type="title"/>
          </p:nvPr>
        </p:nvSpPr>
        <p:spPr/>
        <p:txBody>
          <a:bodyPr/>
          <a:lstStyle/>
          <a:p>
            <a:pPr eaLnBrk="1" hangingPunct="1"/>
            <a:endParaRPr lang="en-US" altLang="en-US">
              <a:latin typeface="Times New Roman" panose="02020603050405020304" pitchFamily="18" charset="0"/>
            </a:endParaRPr>
          </a:p>
        </p:txBody>
      </p:sp>
      <p:sp>
        <p:nvSpPr>
          <p:cNvPr id="24579" name="Rectangle 3">
            <a:extLst>
              <a:ext uri="{FF2B5EF4-FFF2-40B4-BE49-F238E27FC236}">
                <a16:creationId xmlns:a16="http://schemas.microsoft.com/office/drawing/2014/main" id="{1D8C88B5-D0D2-4E1C-93CB-D2355DB755C0}"/>
              </a:ext>
            </a:extLst>
          </p:cNvPr>
          <p:cNvSpPr>
            <a:spLocks noGrp="1"/>
          </p:cNvSpPr>
          <p:nvPr>
            <p:ph type="body" idx="1"/>
          </p:nvPr>
        </p:nvSpPr>
        <p:spPr/>
        <p:txBody>
          <a:bodyPr/>
          <a:lstStyle/>
          <a:p>
            <a:pPr eaLnBrk="1" hangingPunct="1"/>
            <a:endParaRPr lang="en-US" altLang="en-US">
              <a:latin typeface="Arial" panose="020B0604020202020204" pitchFamily="34" charset="0"/>
            </a:endParaRPr>
          </a:p>
        </p:txBody>
      </p:sp>
      <p:pic>
        <p:nvPicPr>
          <p:cNvPr id="24580" name="Picture 1" descr="4.jpg">
            <a:extLst>
              <a:ext uri="{FF2B5EF4-FFF2-40B4-BE49-F238E27FC236}">
                <a16:creationId xmlns:a16="http://schemas.microsoft.com/office/drawing/2014/main" id="{31989BEF-AD8D-4603-8AE2-2F62D409A0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WordArt 5">
            <a:extLst>
              <a:ext uri="{FF2B5EF4-FFF2-40B4-BE49-F238E27FC236}">
                <a16:creationId xmlns:a16="http://schemas.microsoft.com/office/drawing/2014/main" id="{3167411A-1313-4759-9FBA-8AE67798C382}"/>
              </a:ext>
            </a:extLst>
          </p:cNvPr>
          <p:cNvSpPr>
            <a:spLocks noChangeArrowheads="1" noChangeShapeType="1" noTextEdit="1"/>
          </p:cNvSpPr>
          <p:nvPr/>
        </p:nvSpPr>
        <p:spPr bwMode="auto">
          <a:xfrm>
            <a:off x="609600" y="838200"/>
            <a:ext cx="7920038" cy="2057400"/>
          </a:xfrm>
          <a:prstGeom prst="rect">
            <a:avLst/>
          </a:prstGeom>
        </p:spPr>
        <p:txBody>
          <a:bodyPr wrap="none" fromWordArt="1">
            <a:prstTxWarp prst="textStop">
              <a:avLst>
                <a:gd name="adj" fmla="val 14287"/>
              </a:avLst>
            </a:prstTxWarp>
          </a:bodyPr>
          <a:lstStyle/>
          <a:p>
            <a:pPr algn="ctr"/>
            <a:r>
              <a:rPr lang="en-US" sz="4800" b="1" kern="10">
                <a:ln w="9525">
                  <a:solidFill>
                    <a:srgbClr val="000000"/>
                  </a:solidFill>
                  <a:round/>
                  <a:headEnd/>
                  <a:tailEnd/>
                </a:ln>
                <a:solidFill>
                  <a:srgbClr val="3366FF"/>
                </a:solidFill>
                <a:latin typeface="Times New Roman" panose="02020603050405020304" pitchFamily="18" charset="0"/>
                <a:cs typeface="Times New Roman" panose="02020603050405020304" pitchFamily="18" charset="0"/>
              </a:rPr>
              <a:t>Giờ học đến đây đã hết.</a:t>
            </a:r>
          </a:p>
          <a:p>
            <a:pPr algn="ctr"/>
            <a:r>
              <a:rPr lang="en-US" sz="4800" b="1" kern="10">
                <a:ln w="9525">
                  <a:solidFill>
                    <a:srgbClr val="000000"/>
                  </a:solidFill>
                  <a:round/>
                  <a:headEnd/>
                  <a:tailEnd/>
                </a:ln>
                <a:solidFill>
                  <a:srgbClr val="3366FF"/>
                </a:solidFill>
                <a:latin typeface="Times New Roman" panose="02020603050405020304" pitchFamily="18" charset="0"/>
                <a:cs typeface="Times New Roman" panose="02020603050405020304" pitchFamily="18" charset="0"/>
              </a:rPr>
              <a:t>Kính chúc các Thầy Cô giáo sức khỏe!</a:t>
            </a:r>
          </a:p>
        </p:txBody>
      </p:sp>
      <p:pic>
        <p:nvPicPr>
          <p:cNvPr id="28678" name="Picture 6" descr="naturerose02">
            <a:extLst>
              <a:ext uri="{FF2B5EF4-FFF2-40B4-BE49-F238E27FC236}">
                <a16:creationId xmlns:a16="http://schemas.microsoft.com/office/drawing/2014/main" id="{066D9D89-CC89-4D3C-AAD6-637909726112}"/>
              </a:ext>
            </a:extLst>
          </p:cNvPr>
          <p:cNvPicPr>
            <a:picLocks noChangeAspect="1" noChangeArrowheads="1" noCrop="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1692275" y="605155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7" descr="naturerose02">
            <a:extLst>
              <a:ext uri="{FF2B5EF4-FFF2-40B4-BE49-F238E27FC236}">
                <a16:creationId xmlns:a16="http://schemas.microsoft.com/office/drawing/2014/main" id="{57C5591D-FF31-4039-9191-8FDDEAB3D0F3}"/>
              </a:ext>
            </a:extLst>
          </p:cNvPr>
          <p:cNvPicPr>
            <a:picLocks noChangeAspect="1" noChangeArrowheads="1" noCrop="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250825" y="5599113"/>
            <a:ext cx="76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8" descr="naturerose02">
            <a:extLst>
              <a:ext uri="{FF2B5EF4-FFF2-40B4-BE49-F238E27FC236}">
                <a16:creationId xmlns:a16="http://schemas.microsoft.com/office/drawing/2014/main" id="{4A93ECFA-5DF1-4805-83C0-10F8B233F6B1}"/>
              </a:ext>
            </a:extLst>
          </p:cNvPr>
          <p:cNvPicPr>
            <a:picLocks noChangeAspect="1" noChangeArrowheads="1" noCrop="1"/>
          </p:cNvPicPr>
          <p:nvPr/>
        </p:nvPicPr>
        <p:blipFill>
          <a:blip r:embed="rId3">
            <a:lum bright="-36000" contrast="54000"/>
            <a:extLst>
              <a:ext uri="{28A0092B-C50C-407E-A947-70E740481C1C}">
                <a14:useLocalDpi xmlns:a14="http://schemas.microsoft.com/office/drawing/2010/main" val="0"/>
              </a:ext>
            </a:extLst>
          </a:blip>
          <a:srcRect/>
          <a:stretch>
            <a:fillRect/>
          </a:stretch>
        </p:blipFill>
        <p:spPr bwMode="auto">
          <a:xfrm flipH="1">
            <a:off x="7410450" y="4519613"/>
            <a:ext cx="990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9" descr="naturerose02">
            <a:extLst>
              <a:ext uri="{FF2B5EF4-FFF2-40B4-BE49-F238E27FC236}">
                <a16:creationId xmlns:a16="http://schemas.microsoft.com/office/drawing/2014/main" id="{02C7352F-1E73-4DD4-8B06-FA7AD57682CE}"/>
              </a:ext>
            </a:extLst>
          </p:cNvPr>
          <p:cNvPicPr>
            <a:picLocks noChangeAspect="1" noChangeArrowheads="1" noCrop="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8274050" y="605155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10" descr="naturerose02">
            <a:extLst>
              <a:ext uri="{FF2B5EF4-FFF2-40B4-BE49-F238E27FC236}">
                <a16:creationId xmlns:a16="http://schemas.microsoft.com/office/drawing/2014/main" id="{A8409E7D-42EB-482A-80A0-59E1A00F2C8C}"/>
              </a:ext>
            </a:extLst>
          </p:cNvPr>
          <p:cNvPicPr>
            <a:picLocks noChangeAspect="1" noChangeArrowheads="1" noCrop="1"/>
          </p:cNvPicPr>
          <p:nvPr/>
        </p:nvPicPr>
        <p:blipFill>
          <a:blip r:embed="rId3">
            <a:lum bright="-42000"/>
            <a:extLst>
              <a:ext uri="{28A0092B-C50C-407E-A947-70E740481C1C}">
                <a14:useLocalDpi xmlns:a14="http://schemas.microsoft.com/office/drawing/2010/main" val="0"/>
              </a:ext>
            </a:extLst>
          </a:blip>
          <a:srcRect/>
          <a:stretch>
            <a:fillRect/>
          </a:stretch>
        </p:blipFill>
        <p:spPr bwMode="auto">
          <a:xfrm>
            <a:off x="6659563" y="5741988"/>
            <a:ext cx="76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3" name="Picture 11" descr="naturerose02">
            <a:extLst>
              <a:ext uri="{FF2B5EF4-FFF2-40B4-BE49-F238E27FC236}">
                <a16:creationId xmlns:a16="http://schemas.microsoft.com/office/drawing/2014/main" id="{525B984A-7834-4302-8A14-94411DA8AA9F}"/>
              </a:ext>
            </a:extLst>
          </p:cNvPr>
          <p:cNvPicPr>
            <a:picLocks noChangeAspect="1" noChangeArrowheads="1" noCrop="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4932363" y="60960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4" name="Picture 12" descr="naturerose02">
            <a:extLst>
              <a:ext uri="{FF2B5EF4-FFF2-40B4-BE49-F238E27FC236}">
                <a16:creationId xmlns:a16="http://schemas.microsoft.com/office/drawing/2014/main" id="{19950906-3AFE-4641-A8FA-9E79805EF787}"/>
              </a:ext>
            </a:extLst>
          </p:cNvPr>
          <p:cNvPicPr>
            <a:picLocks noChangeAspect="1" noChangeArrowheads="1" noCrop="1"/>
          </p:cNvPicPr>
          <p:nvPr/>
        </p:nvPicPr>
        <p:blipFill>
          <a:blip r:embed="rId3">
            <a:lum bright="-42000"/>
            <a:extLst>
              <a:ext uri="{28A0092B-C50C-407E-A947-70E740481C1C}">
                <a14:useLocalDpi xmlns:a14="http://schemas.microsoft.com/office/drawing/2010/main" val="0"/>
              </a:ext>
            </a:extLst>
          </a:blip>
          <a:srcRect/>
          <a:stretch>
            <a:fillRect/>
          </a:stretch>
        </p:blipFill>
        <p:spPr bwMode="auto">
          <a:xfrm>
            <a:off x="5651500" y="5715000"/>
            <a:ext cx="76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5" name="Picture 13" descr="naturerose02">
            <a:extLst>
              <a:ext uri="{FF2B5EF4-FFF2-40B4-BE49-F238E27FC236}">
                <a16:creationId xmlns:a16="http://schemas.microsoft.com/office/drawing/2014/main" id="{E98A6447-F90D-4132-B93B-D741C082483D}"/>
              </a:ext>
            </a:extLst>
          </p:cNvPr>
          <p:cNvPicPr>
            <a:picLocks noChangeAspect="1" noChangeArrowheads="1" noCrop="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2987675" y="60960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6" name="Picture 14" descr="naturerose02">
            <a:extLst>
              <a:ext uri="{FF2B5EF4-FFF2-40B4-BE49-F238E27FC236}">
                <a16:creationId xmlns:a16="http://schemas.microsoft.com/office/drawing/2014/main" id="{2C0DC2A1-F997-42C2-BAC0-ABDB46760FE6}"/>
              </a:ext>
            </a:extLst>
          </p:cNvPr>
          <p:cNvPicPr>
            <a:picLocks noChangeAspect="1" noChangeArrowheads="1" noCrop="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3995738" y="5715000"/>
            <a:ext cx="76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after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p:cTn id="7" dur="1000" fill="hold"/>
                                        <p:tgtEl>
                                          <p:spTgt spid="28677"/>
                                        </p:tgtEl>
                                        <p:attrNameLst>
                                          <p:attrName>ppt_x</p:attrName>
                                        </p:attrNameLst>
                                      </p:cBhvr>
                                      <p:tavLst>
                                        <p:tav tm="0">
                                          <p:val>
                                            <p:strVal val="#ppt_x-.2"/>
                                          </p:val>
                                        </p:tav>
                                        <p:tav tm="100000">
                                          <p:val>
                                            <p:strVal val="#ppt_x"/>
                                          </p:val>
                                        </p:tav>
                                      </p:tavLst>
                                    </p:anim>
                                    <p:anim calcmode="lin" valueType="num">
                                      <p:cBhvr>
                                        <p:cTn id="8" dur="1000" fill="hold"/>
                                        <p:tgtEl>
                                          <p:spTgt spid="28677"/>
                                        </p:tgtEl>
                                        <p:attrNameLst>
                                          <p:attrName>ppt_y</p:attrName>
                                        </p:attrNameLst>
                                      </p:cBhvr>
                                      <p:tavLst>
                                        <p:tav tm="0">
                                          <p:val>
                                            <p:strVal val="#ppt_y"/>
                                          </p:val>
                                        </p:tav>
                                        <p:tav tm="100000">
                                          <p:val>
                                            <p:strVal val="#ppt_y"/>
                                          </p:val>
                                        </p:tav>
                                      </p:tavLst>
                                    </p:anim>
                                    <p:animEffect transition="in" filter="wipe(right)" prLst="gradientSize: 0.1">
                                      <p:cBhvr>
                                        <p:cTn id="9" dur="1000"/>
                                        <p:tgtEl>
                                          <p:spTgt spid="28677"/>
                                        </p:tgtEl>
                                      </p:cBhvr>
                                    </p:animEffect>
                                  </p:childTnLst>
                                </p:cTn>
                              </p:par>
                              <p:par>
                                <p:cTn id="10" presetID="17" presetClass="entr" presetSubtype="10" fill="hold" nodeType="withEffect">
                                  <p:stCondLst>
                                    <p:cond delay="0"/>
                                  </p:stCondLst>
                                  <p:childTnLst>
                                    <p:set>
                                      <p:cBhvr>
                                        <p:cTn id="11" dur="1" fill="hold">
                                          <p:stCondLst>
                                            <p:cond delay="0"/>
                                          </p:stCondLst>
                                        </p:cTn>
                                        <p:tgtEl>
                                          <p:spTgt spid="28678"/>
                                        </p:tgtEl>
                                        <p:attrNameLst>
                                          <p:attrName>style.visibility</p:attrName>
                                        </p:attrNameLst>
                                      </p:cBhvr>
                                      <p:to>
                                        <p:strVal val="visible"/>
                                      </p:to>
                                    </p:set>
                                    <p:anim calcmode="lin" valueType="num">
                                      <p:cBhvr>
                                        <p:cTn id="12" dur="500" fill="hold"/>
                                        <p:tgtEl>
                                          <p:spTgt spid="28678"/>
                                        </p:tgtEl>
                                        <p:attrNameLst>
                                          <p:attrName>ppt_w</p:attrName>
                                        </p:attrNameLst>
                                      </p:cBhvr>
                                      <p:tavLst>
                                        <p:tav tm="0">
                                          <p:val>
                                            <p:fltVal val="0"/>
                                          </p:val>
                                        </p:tav>
                                        <p:tav tm="100000">
                                          <p:val>
                                            <p:strVal val="#ppt_w"/>
                                          </p:val>
                                        </p:tav>
                                      </p:tavLst>
                                    </p:anim>
                                    <p:anim calcmode="lin" valueType="num">
                                      <p:cBhvr>
                                        <p:cTn id="13" dur="500" fill="hold"/>
                                        <p:tgtEl>
                                          <p:spTgt spid="28678"/>
                                        </p:tgtEl>
                                        <p:attrNameLst>
                                          <p:attrName>ppt_h</p:attrName>
                                        </p:attrNameLst>
                                      </p:cBhvr>
                                      <p:tavLst>
                                        <p:tav tm="0">
                                          <p:val>
                                            <p:strVal val="#ppt_h"/>
                                          </p:val>
                                        </p:tav>
                                        <p:tav tm="100000">
                                          <p:val>
                                            <p:strVal val="#ppt_h"/>
                                          </p:val>
                                        </p:tav>
                                      </p:tavLst>
                                    </p:anim>
                                  </p:childTnLst>
                                </p:cTn>
                              </p:par>
                              <p:par>
                                <p:cTn id="14" presetID="17" presetClass="entr" presetSubtype="10" fill="hold" nodeType="withEffect">
                                  <p:stCondLst>
                                    <p:cond delay="0"/>
                                  </p:stCondLst>
                                  <p:childTnLst>
                                    <p:set>
                                      <p:cBhvr>
                                        <p:cTn id="15" dur="1" fill="hold">
                                          <p:stCondLst>
                                            <p:cond delay="0"/>
                                          </p:stCondLst>
                                        </p:cTn>
                                        <p:tgtEl>
                                          <p:spTgt spid="28679"/>
                                        </p:tgtEl>
                                        <p:attrNameLst>
                                          <p:attrName>style.visibility</p:attrName>
                                        </p:attrNameLst>
                                      </p:cBhvr>
                                      <p:to>
                                        <p:strVal val="visible"/>
                                      </p:to>
                                    </p:set>
                                    <p:anim calcmode="lin" valueType="num">
                                      <p:cBhvr>
                                        <p:cTn id="16" dur="500" fill="hold"/>
                                        <p:tgtEl>
                                          <p:spTgt spid="28679"/>
                                        </p:tgtEl>
                                        <p:attrNameLst>
                                          <p:attrName>ppt_w</p:attrName>
                                        </p:attrNameLst>
                                      </p:cBhvr>
                                      <p:tavLst>
                                        <p:tav tm="0">
                                          <p:val>
                                            <p:fltVal val="0"/>
                                          </p:val>
                                        </p:tav>
                                        <p:tav tm="100000">
                                          <p:val>
                                            <p:strVal val="#ppt_w"/>
                                          </p:val>
                                        </p:tav>
                                      </p:tavLst>
                                    </p:anim>
                                    <p:anim calcmode="lin" valueType="num">
                                      <p:cBhvr>
                                        <p:cTn id="17" dur="500" fill="hold"/>
                                        <p:tgtEl>
                                          <p:spTgt spid="28679"/>
                                        </p:tgtEl>
                                        <p:attrNameLst>
                                          <p:attrName>ppt_h</p:attrName>
                                        </p:attrNameLst>
                                      </p:cBhvr>
                                      <p:tavLst>
                                        <p:tav tm="0">
                                          <p:val>
                                            <p:strVal val="#ppt_h"/>
                                          </p:val>
                                        </p:tav>
                                        <p:tav tm="100000">
                                          <p:val>
                                            <p:strVal val="#ppt_h"/>
                                          </p:val>
                                        </p:tav>
                                      </p:tavLst>
                                    </p:anim>
                                  </p:childTnLst>
                                </p:cTn>
                              </p:par>
                              <p:par>
                                <p:cTn id="18" presetID="17" presetClass="entr" presetSubtype="10" fill="hold" nodeType="withEffect">
                                  <p:stCondLst>
                                    <p:cond delay="0"/>
                                  </p:stCondLst>
                                  <p:childTnLst>
                                    <p:set>
                                      <p:cBhvr>
                                        <p:cTn id="19" dur="1" fill="hold">
                                          <p:stCondLst>
                                            <p:cond delay="0"/>
                                          </p:stCondLst>
                                        </p:cTn>
                                        <p:tgtEl>
                                          <p:spTgt spid="28680"/>
                                        </p:tgtEl>
                                        <p:attrNameLst>
                                          <p:attrName>style.visibility</p:attrName>
                                        </p:attrNameLst>
                                      </p:cBhvr>
                                      <p:to>
                                        <p:strVal val="visible"/>
                                      </p:to>
                                    </p:set>
                                    <p:anim calcmode="lin" valueType="num">
                                      <p:cBhvr>
                                        <p:cTn id="20" dur="500" fill="hold"/>
                                        <p:tgtEl>
                                          <p:spTgt spid="28680"/>
                                        </p:tgtEl>
                                        <p:attrNameLst>
                                          <p:attrName>ppt_w</p:attrName>
                                        </p:attrNameLst>
                                      </p:cBhvr>
                                      <p:tavLst>
                                        <p:tav tm="0">
                                          <p:val>
                                            <p:fltVal val="0"/>
                                          </p:val>
                                        </p:tav>
                                        <p:tav tm="100000">
                                          <p:val>
                                            <p:strVal val="#ppt_w"/>
                                          </p:val>
                                        </p:tav>
                                      </p:tavLst>
                                    </p:anim>
                                    <p:anim calcmode="lin" valueType="num">
                                      <p:cBhvr>
                                        <p:cTn id="21" dur="500" fill="hold"/>
                                        <p:tgtEl>
                                          <p:spTgt spid="28680"/>
                                        </p:tgtEl>
                                        <p:attrNameLst>
                                          <p:attrName>ppt_h</p:attrName>
                                        </p:attrNameLst>
                                      </p:cBhvr>
                                      <p:tavLst>
                                        <p:tav tm="0">
                                          <p:val>
                                            <p:strVal val="#ppt_h"/>
                                          </p:val>
                                        </p:tav>
                                        <p:tav tm="100000">
                                          <p:val>
                                            <p:strVal val="#ppt_h"/>
                                          </p:val>
                                        </p:tav>
                                      </p:tavLst>
                                    </p:anim>
                                  </p:childTnLst>
                                </p:cTn>
                              </p:par>
                              <p:par>
                                <p:cTn id="22" presetID="17" presetClass="entr" presetSubtype="10" fill="hold" nodeType="withEffect">
                                  <p:stCondLst>
                                    <p:cond delay="0"/>
                                  </p:stCondLst>
                                  <p:childTnLst>
                                    <p:set>
                                      <p:cBhvr>
                                        <p:cTn id="23" dur="1" fill="hold">
                                          <p:stCondLst>
                                            <p:cond delay="0"/>
                                          </p:stCondLst>
                                        </p:cTn>
                                        <p:tgtEl>
                                          <p:spTgt spid="28681"/>
                                        </p:tgtEl>
                                        <p:attrNameLst>
                                          <p:attrName>style.visibility</p:attrName>
                                        </p:attrNameLst>
                                      </p:cBhvr>
                                      <p:to>
                                        <p:strVal val="visible"/>
                                      </p:to>
                                    </p:set>
                                    <p:anim calcmode="lin" valueType="num">
                                      <p:cBhvr>
                                        <p:cTn id="24" dur="500" fill="hold"/>
                                        <p:tgtEl>
                                          <p:spTgt spid="28681"/>
                                        </p:tgtEl>
                                        <p:attrNameLst>
                                          <p:attrName>ppt_w</p:attrName>
                                        </p:attrNameLst>
                                      </p:cBhvr>
                                      <p:tavLst>
                                        <p:tav tm="0">
                                          <p:val>
                                            <p:fltVal val="0"/>
                                          </p:val>
                                        </p:tav>
                                        <p:tav tm="100000">
                                          <p:val>
                                            <p:strVal val="#ppt_w"/>
                                          </p:val>
                                        </p:tav>
                                      </p:tavLst>
                                    </p:anim>
                                    <p:anim calcmode="lin" valueType="num">
                                      <p:cBhvr>
                                        <p:cTn id="25" dur="500" fill="hold"/>
                                        <p:tgtEl>
                                          <p:spTgt spid="28681"/>
                                        </p:tgtEl>
                                        <p:attrNameLst>
                                          <p:attrName>ppt_h</p:attrName>
                                        </p:attrNameLst>
                                      </p:cBhvr>
                                      <p:tavLst>
                                        <p:tav tm="0">
                                          <p:val>
                                            <p:strVal val="#ppt_h"/>
                                          </p:val>
                                        </p:tav>
                                        <p:tav tm="100000">
                                          <p:val>
                                            <p:strVal val="#ppt_h"/>
                                          </p:val>
                                        </p:tav>
                                      </p:tavLst>
                                    </p:anim>
                                  </p:childTnLst>
                                </p:cTn>
                              </p:par>
                              <p:par>
                                <p:cTn id="26" presetID="17" presetClass="entr" presetSubtype="10" fill="hold" nodeType="withEffect">
                                  <p:stCondLst>
                                    <p:cond delay="0"/>
                                  </p:stCondLst>
                                  <p:childTnLst>
                                    <p:set>
                                      <p:cBhvr>
                                        <p:cTn id="27" dur="1" fill="hold">
                                          <p:stCondLst>
                                            <p:cond delay="0"/>
                                          </p:stCondLst>
                                        </p:cTn>
                                        <p:tgtEl>
                                          <p:spTgt spid="28682"/>
                                        </p:tgtEl>
                                        <p:attrNameLst>
                                          <p:attrName>style.visibility</p:attrName>
                                        </p:attrNameLst>
                                      </p:cBhvr>
                                      <p:to>
                                        <p:strVal val="visible"/>
                                      </p:to>
                                    </p:set>
                                    <p:anim calcmode="lin" valueType="num">
                                      <p:cBhvr>
                                        <p:cTn id="28" dur="500" fill="hold"/>
                                        <p:tgtEl>
                                          <p:spTgt spid="28682"/>
                                        </p:tgtEl>
                                        <p:attrNameLst>
                                          <p:attrName>ppt_w</p:attrName>
                                        </p:attrNameLst>
                                      </p:cBhvr>
                                      <p:tavLst>
                                        <p:tav tm="0">
                                          <p:val>
                                            <p:fltVal val="0"/>
                                          </p:val>
                                        </p:tav>
                                        <p:tav tm="100000">
                                          <p:val>
                                            <p:strVal val="#ppt_w"/>
                                          </p:val>
                                        </p:tav>
                                      </p:tavLst>
                                    </p:anim>
                                    <p:anim calcmode="lin" valueType="num">
                                      <p:cBhvr>
                                        <p:cTn id="29" dur="500" fill="hold"/>
                                        <p:tgtEl>
                                          <p:spTgt spid="28682"/>
                                        </p:tgtEl>
                                        <p:attrNameLst>
                                          <p:attrName>ppt_h</p:attrName>
                                        </p:attrNameLst>
                                      </p:cBhvr>
                                      <p:tavLst>
                                        <p:tav tm="0">
                                          <p:val>
                                            <p:strVal val="#ppt_h"/>
                                          </p:val>
                                        </p:tav>
                                        <p:tav tm="100000">
                                          <p:val>
                                            <p:strVal val="#ppt_h"/>
                                          </p:val>
                                        </p:tav>
                                      </p:tavLst>
                                    </p:anim>
                                  </p:childTnLst>
                                </p:cTn>
                              </p:par>
                              <p:par>
                                <p:cTn id="30" presetID="17" presetClass="entr" presetSubtype="10" fill="hold" nodeType="withEffect">
                                  <p:stCondLst>
                                    <p:cond delay="0"/>
                                  </p:stCondLst>
                                  <p:childTnLst>
                                    <p:set>
                                      <p:cBhvr>
                                        <p:cTn id="31" dur="1" fill="hold">
                                          <p:stCondLst>
                                            <p:cond delay="0"/>
                                          </p:stCondLst>
                                        </p:cTn>
                                        <p:tgtEl>
                                          <p:spTgt spid="28683"/>
                                        </p:tgtEl>
                                        <p:attrNameLst>
                                          <p:attrName>style.visibility</p:attrName>
                                        </p:attrNameLst>
                                      </p:cBhvr>
                                      <p:to>
                                        <p:strVal val="visible"/>
                                      </p:to>
                                    </p:set>
                                    <p:anim calcmode="lin" valueType="num">
                                      <p:cBhvr>
                                        <p:cTn id="32" dur="500" fill="hold"/>
                                        <p:tgtEl>
                                          <p:spTgt spid="28683"/>
                                        </p:tgtEl>
                                        <p:attrNameLst>
                                          <p:attrName>ppt_w</p:attrName>
                                        </p:attrNameLst>
                                      </p:cBhvr>
                                      <p:tavLst>
                                        <p:tav tm="0">
                                          <p:val>
                                            <p:fltVal val="0"/>
                                          </p:val>
                                        </p:tav>
                                        <p:tav tm="100000">
                                          <p:val>
                                            <p:strVal val="#ppt_w"/>
                                          </p:val>
                                        </p:tav>
                                      </p:tavLst>
                                    </p:anim>
                                    <p:anim calcmode="lin" valueType="num">
                                      <p:cBhvr>
                                        <p:cTn id="33" dur="500" fill="hold"/>
                                        <p:tgtEl>
                                          <p:spTgt spid="28683"/>
                                        </p:tgtEl>
                                        <p:attrNameLst>
                                          <p:attrName>ppt_h</p:attrName>
                                        </p:attrNameLst>
                                      </p:cBhvr>
                                      <p:tavLst>
                                        <p:tav tm="0">
                                          <p:val>
                                            <p:strVal val="#ppt_h"/>
                                          </p:val>
                                        </p:tav>
                                        <p:tav tm="100000">
                                          <p:val>
                                            <p:strVal val="#ppt_h"/>
                                          </p:val>
                                        </p:tav>
                                      </p:tavLst>
                                    </p:anim>
                                  </p:childTnLst>
                                </p:cTn>
                              </p:par>
                              <p:par>
                                <p:cTn id="34" presetID="17" presetClass="entr" presetSubtype="10" fill="hold" nodeType="withEffect">
                                  <p:stCondLst>
                                    <p:cond delay="0"/>
                                  </p:stCondLst>
                                  <p:childTnLst>
                                    <p:set>
                                      <p:cBhvr>
                                        <p:cTn id="35" dur="1" fill="hold">
                                          <p:stCondLst>
                                            <p:cond delay="0"/>
                                          </p:stCondLst>
                                        </p:cTn>
                                        <p:tgtEl>
                                          <p:spTgt spid="28684"/>
                                        </p:tgtEl>
                                        <p:attrNameLst>
                                          <p:attrName>style.visibility</p:attrName>
                                        </p:attrNameLst>
                                      </p:cBhvr>
                                      <p:to>
                                        <p:strVal val="visible"/>
                                      </p:to>
                                    </p:set>
                                    <p:anim calcmode="lin" valueType="num">
                                      <p:cBhvr>
                                        <p:cTn id="36" dur="500" fill="hold"/>
                                        <p:tgtEl>
                                          <p:spTgt spid="28684"/>
                                        </p:tgtEl>
                                        <p:attrNameLst>
                                          <p:attrName>ppt_w</p:attrName>
                                        </p:attrNameLst>
                                      </p:cBhvr>
                                      <p:tavLst>
                                        <p:tav tm="0">
                                          <p:val>
                                            <p:fltVal val="0"/>
                                          </p:val>
                                        </p:tav>
                                        <p:tav tm="100000">
                                          <p:val>
                                            <p:strVal val="#ppt_w"/>
                                          </p:val>
                                        </p:tav>
                                      </p:tavLst>
                                    </p:anim>
                                    <p:anim calcmode="lin" valueType="num">
                                      <p:cBhvr>
                                        <p:cTn id="37" dur="500" fill="hold"/>
                                        <p:tgtEl>
                                          <p:spTgt spid="28684"/>
                                        </p:tgtEl>
                                        <p:attrNameLst>
                                          <p:attrName>ppt_h</p:attrName>
                                        </p:attrNameLst>
                                      </p:cBhvr>
                                      <p:tavLst>
                                        <p:tav tm="0">
                                          <p:val>
                                            <p:strVal val="#ppt_h"/>
                                          </p:val>
                                        </p:tav>
                                        <p:tav tm="100000">
                                          <p:val>
                                            <p:strVal val="#ppt_h"/>
                                          </p:val>
                                        </p:tav>
                                      </p:tavLst>
                                    </p:anim>
                                  </p:childTnLst>
                                </p:cTn>
                              </p:par>
                              <p:par>
                                <p:cTn id="38" presetID="17" presetClass="entr" presetSubtype="10" fill="hold" nodeType="withEffect">
                                  <p:stCondLst>
                                    <p:cond delay="0"/>
                                  </p:stCondLst>
                                  <p:childTnLst>
                                    <p:set>
                                      <p:cBhvr>
                                        <p:cTn id="39" dur="1" fill="hold">
                                          <p:stCondLst>
                                            <p:cond delay="0"/>
                                          </p:stCondLst>
                                        </p:cTn>
                                        <p:tgtEl>
                                          <p:spTgt spid="28685"/>
                                        </p:tgtEl>
                                        <p:attrNameLst>
                                          <p:attrName>style.visibility</p:attrName>
                                        </p:attrNameLst>
                                      </p:cBhvr>
                                      <p:to>
                                        <p:strVal val="visible"/>
                                      </p:to>
                                    </p:set>
                                    <p:anim calcmode="lin" valueType="num">
                                      <p:cBhvr>
                                        <p:cTn id="40" dur="500" fill="hold"/>
                                        <p:tgtEl>
                                          <p:spTgt spid="28685"/>
                                        </p:tgtEl>
                                        <p:attrNameLst>
                                          <p:attrName>ppt_w</p:attrName>
                                        </p:attrNameLst>
                                      </p:cBhvr>
                                      <p:tavLst>
                                        <p:tav tm="0">
                                          <p:val>
                                            <p:fltVal val="0"/>
                                          </p:val>
                                        </p:tav>
                                        <p:tav tm="100000">
                                          <p:val>
                                            <p:strVal val="#ppt_w"/>
                                          </p:val>
                                        </p:tav>
                                      </p:tavLst>
                                    </p:anim>
                                    <p:anim calcmode="lin" valueType="num">
                                      <p:cBhvr>
                                        <p:cTn id="41" dur="500" fill="hold"/>
                                        <p:tgtEl>
                                          <p:spTgt spid="28685"/>
                                        </p:tgtEl>
                                        <p:attrNameLst>
                                          <p:attrName>ppt_h</p:attrName>
                                        </p:attrNameLst>
                                      </p:cBhvr>
                                      <p:tavLst>
                                        <p:tav tm="0">
                                          <p:val>
                                            <p:strVal val="#ppt_h"/>
                                          </p:val>
                                        </p:tav>
                                        <p:tav tm="100000">
                                          <p:val>
                                            <p:strVal val="#ppt_h"/>
                                          </p:val>
                                        </p:tav>
                                      </p:tavLst>
                                    </p:anim>
                                  </p:childTnLst>
                                </p:cTn>
                              </p:par>
                              <p:par>
                                <p:cTn id="42" presetID="17" presetClass="entr" presetSubtype="10" fill="hold" nodeType="withEffect">
                                  <p:stCondLst>
                                    <p:cond delay="0"/>
                                  </p:stCondLst>
                                  <p:childTnLst>
                                    <p:set>
                                      <p:cBhvr>
                                        <p:cTn id="43" dur="1" fill="hold">
                                          <p:stCondLst>
                                            <p:cond delay="0"/>
                                          </p:stCondLst>
                                        </p:cTn>
                                        <p:tgtEl>
                                          <p:spTgt spid="28686"/>
                                        </p:tgtEl>
                                        <p:attrNameLst>
                                          <p:attrName>style.visibility</p:attrName>
                                        </p:attrNameLst>
                                      </p:cBhvr>
                                      <p:to>
                                        <p:strVal val="visible"/>
                                      </p:to>
                                    </p:set>
                                    <p:anim calcmode="lin" valueType="num">
                                      <p:cBhvr>
                                        <p:cTn id="44" dur="500" fill="hold"/>
                                        <p:tgtEl>
                                          <p:spTgt spid="28686"/>
                                        </p:tgtEl>
                                        <p:attrNameLst>
                                          <p:attrName>ppt_w</p:attrName>
                                        </p:attrNameLst>
                                      </p:cBhvr>
                                      <p:tavLst>
                                        <p:tav tm="0">
                                          <p:val>
                                            <p:fltVal val="0"/>
                                          </p:val>
                                        </p:tav>
                                        <p:tav tm="100000">
                                          <p:val>
                                            <p:strVal val="#ppt_w"/>
                                          </p:val>
                                        </p:tav>
                                      </p:tavLst>
                                    </p:anim>
                                    <p:anim calcmode="lin" valueType="num">
                                      <p:cBhvr>
                                        <p:cTn id="45" dur="500" fill="hold"/>
                                        <p:tgtEl>
                                          <p:spTgt spid="2868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user\Desktop\chu bo doi cua em\P_20161116_075218.jpg">
            <a:extLst>
              <a:ext uri="{FF2B5EF4-FFF2-40B4-BE49-F238E27FC236}">
                <a16:creationId xmlns:a16="http://schemas.microsoft.com/office/drawing/2014/main" id="{B897D35B-295A-450E-8154-4E4847A86767}"/>
              </a:ext>
            </a:extLst>
          </p:cNvPr>
          <p:cNvPicPr>
            <a:picLocks noChangeAspect="1" noChangeArrowheads="1"/>
          </p:cNvPicPr>
          <p:nvPr/>
        </p:nvPicPr>
        <p:blipFill>
          <a:blip r:embed="rId2" cstate="print">
            <a:lum contrast="30000"/>
          </a:blip>
          <a:srcRect l="76316" t="26456" r="5263" b="18714"/>
          <a:stretch>
            <a:fillRect/>
          </a:stretch>
        </p:blipFill>
        <p:spPr bwMode="auto">
          <a:xfrm rot="10800000" flipV="1">
            <a:off x="3458436" y="260350"/>
            <a:ext cx="2208111" cy="3058803"/>
          </a:xfrm>
          <a:prstGeom prst="rect">
            <a:avLst/>
          </a:prstGeom>
          <a:ln w="88900" cap="sq" cmpd="thickThin">
            <a:solidFill>
              <a:srgbClr val="000000"/>
            </a:solidFill>
            <a:prstDash val="solid"/>
            <a:miter lim="800000"/>
          </a:ln>
          <a:effectLst>
            <a:innerShdw blurRad="76200">
              <a:srgbClr val="000000"/>
            </a:innerShdw>
          </a:effectLst>
        </p:spPr>
      </p:pic>
      <p:pic>
        <p:nvPicPr>
          <p:cNvPr id="5" name="Picture 4" descr="C:\Users\user\Desktop\chu bo doi cua em\P_20161116_075218.jpg">
            <a:extLst>
              <a:ext uri="{FF2B5EF4-FFF2-40B4-BE49-F238E27FC236}">
                <a16:creationId xmlns:a16="http://schemas.microsoft.com/office/drawing/2014/main" id="{0EA64278-883E-4063-9DA5-A21C7353B826}"/>
              </a:ext>
            </a:extLst>
          </p:cNvPr>
          <p:cNvPicPr>
            <a:picLocks noChangeAspect="1" noChangeArrowheads="1"/>
          </p:cNvPicPr>
          <p:nvPr/>
        </p:nvPicPr>
        <p:blipFill>
          <a:blip r:embed="rId3" cstate="print">
            <a:lum contrast="30000"/>
          </a:blip>
          <a:srcRect l="30263" t="25146" r="23684" b="18714"/>
          <a:stretch>
            <a:fillRect/>
          </a:stretch>
        </p:blipFill>
        <p:spPr bwMode="auto">
          <a:xfrm rot="10800000" flipV="1">
            <a:off x="6304188" y="260350"/>
            <a:ext cx="2402299" cy="2967535"/>
          </a:xfrm>
          <a:prstGeom prst="rect">
            <a:avLst/>
          </a:prstGeom>
          <a:ln w="88900" cap="sq" cmpd="thickThin">
            <a:solidFill>
              <a:srgbClr val="000000"/>
            </a:solidFill>
            <a:prstDash val="solid"/>
            <a:miter lim="800000"/>
          </a:ln>
          <a:effectLst>
            <a:innerShdw blurRad="76200">
              <a:srgbClr val="000000"/>
            </a:innerShdw>
          </a:effectLst>
        </p:spPr>
      </p:pic>
      <p:pic>
        <p:nvPicPr>
          <p:cNvPr id="7" name="Picture 6" descr="C:\Users\user\Desktop\chu bo doi cua em\P_20161116_075218.jpg">
            <a:extLst>
              <a:ext uri="{FF2B5EF4-FFF2-40B4-BE49-F238E27FC236}">
                <a16:creationId xmlns:a16="http://schemas.microsoft.com/office/drawing/2014/main" id="{D1B81EA4-6093-4065-92DA-54DC2103A994}"/>
              </a:ext>
            </a:extLst>
          </p:cNvPr>
          <p:cNvPicPr>
            <a:picLocks noChangeAspect="1" noChangeArrowheads="1"/>
          </p:cNvPicPr>
          <p:nvPr/>
        </p:nvPicPr>
        <p:blipFill>
          <a:blip r:embed="rId4" cstate="print">
            <a:lum contrast="30000"/>
          </a:blip>
          <a:srcRect l="5263" t="55555" r="70395" b="20552"/>
          <a:stretch>
            <a:fillRect/>
          </a:stretch>
        </p:blipFill>
        <p:spPr bwMode="auto">
          <a:xfrm rot="10800000" flipV="1">
            <a:off x="418497" y="207146"/>
            <a:ext cx="2402299" cy="3063494"/>
          </a:xfrm>
          <a:prstGeom prst="rect">
            <a:avLst/>
          </a:prstGeom>
          <a:ln w="88900" cap="sq" cmpd="thickThin">
            <a:solidFill>
              <a:srgbClr val="000000"/>
            </a:solidFill>
            <a:prstDash val="solid"/>
            <a:miter lim="800000"/>
          </a:ln>
          <a:effectLst>
            <a:innerShdw blurRad="76200">
              <a:srgbClr val="000000"/>
            </a:innerShdw>
          </a:effectLst>
        </p:spPr>
      </p:pic>
      <p:sp>
        <p:nvSpPr>
          <p:cNvPr id="9" name="Oval 8">
            <a:extLst>
              <a:ext uri="{FF2B5EF4-FFF2-40B4-BE49-F238E27FC236}">
                <a16:creationId xmlns:a16="http://schemas.microsoft.com/office/drawing/2014/main" id="{DF5494D2-DFE5-4A56-AD6F-6235F425E0B3}"/>
              </a:ext>
            </a:extLst>
          </p:cNvPr>
          <p:cNvSpPr/>
          <p:nvPr/>
        </p:nvSpPr>
        <p:spPr>
          <a:xfrm>
            <a:off x="2195513" y="263525"/>
            <a:ext cx="357187" cy="357188"/>
          </a:xfrm>
          <a:prstGeom prst="ellipse">
            <a:avLst/>
          </a:prstGeom>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b="1" dirty="0"/>
              <a:t>1</a:t>
            </a:r>
            <a:endParaRPr lang="vi-VN" sz="2800" b="1" dirty="0"/>
          </a:p>
        </p:txBody>
      </p:sp>
      <p:sp>
        <p:nvSpPr>
          <p:cNvPr id="10" name="Oval 9">
            <a:extLst>
              <a:ext uri="{FF2B5EF4-FFF2-40B4-BE49-F238E27FC236}">
                <a16:creationId xmlns:a16="http://schemas.microsoft.com/office/drawing/2014/main" id="{BFFF6BE0-66ED-43FE-8281-5D4D16622823}"/>
              </a:ext>
            </a:extLst>
          </p:cNvPr>
          <p:cNvSpPr/>
          <p:nvPr/>
        </p:nvSpPr>
        <p:spPr>
          <a:xfrm>
            <a:off x="4500563" y="260350"/>
            <a:ext cx="357187" cy="357188"/>
          </a:xfrm>
          <a:prstGeom prst="ellipse">
            <a:avLst/>
          </a:prstGeom>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b="1" dirty="0"/>
              <a:t>2</a:t>
            </a:r>
            <a:endParaRPr lang="vi-VN" sz="2800" b="1" dirty="0"/>
          </a:p>
        </p:txBody>
      </p:sp>
      <p:sp>
        <p:nvSpPr>
          <p:cNvPr id="11" name="Oval 10">
            <a:extLst>
              <a:ext uri="{FF2B5EF4-FFF2-40B4-BE49-F238E27FC236}">
                <a16:creationId xmlns:a16="http://schemas.microsoft.com/office/drawing/2014/main" id="{401EA962-AC4B-43E5-B8CE-72BC41A37E61}"/>
              </a:ext>
            </a:extLst>
          </p:cNvPr>
          <p:cNvSpPr/>
          <p:nvPr/>
        </p:nvSpPr>
        <p:spPr>
          <a:xfrm rot="10800000" flipV="1">
            <a:off x="8096250" y="394607"/>
            <a:ext cx="366383" cy="367393"/>
          </a:xfrm>
          <a:prstGeom prst="ellipse">
            <a:avLst/>
          </a:prstGeom>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b="1" dirty="0"/>
              <a:t>3</a:t>
            </a:r>
            <a:endParaRPr lang="vi-VN" sz="2800" b="1" dirty="0"/>
          </a:p>
        </p:txBody>
      </p:sp>
      <p:sp>
        <p:nvSpPr>
          <p:cNvPr id="49162" name="Text Box 10">
            <a:extLst>
              <a:ext uri="{FF2B5EF4-FFF2-40B4-BE49-F238E27FC236}">
                <a16:creationId xmlns:a16="http://schemas.microsoft.com/office/drawing/2014/main" id="{CCD6053B-1275-4B72-8F72-A5C3E333FF60}"/>
              </a:ext>
            </a:extLst>
          </p:cNvPr>
          <p:cNvSpPr txBox="1">
            <a:spLocks noChangeArrowheads="1"/>
          </p:cNvSpPr>
          <p:nvPr/>
        </p:nvSpPr>
        <p:spPr bwMode="auto">
          <a:xfrm>
            <a:off x="835138" y="3404898"/>
            <a:ext cx="7688036"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latin typeface="Times New Roman" panose="02020603050405020304" pitchFamily="18" charset="0"/>
              </a:rPr>
              <a:t>1.</a:t>
            </a:r>
            <a:r>
              <a:rPr lang="vi-VN" altLang="en-US" sz="2800" b="1">
                <a:latin typeface="VNI-Times" pitchFamily="2" charset="0"/>
              </a:rPr>
              <a:t>Cá</a:t>
            </a:r>
            <a:r>
              <a:rPr lang="en-US" altLang="en-US" sz="2800" b="1">
                <a:latin typeface="VNI-Times" pitchFamily="2" charset="0"/>
              </a:rPr>
              <a:t>c b</a:t>
            </a:r>
            <a:r>
              <a:rPr lang="vi-VN" altLang="en-US" sz="2800" b="1">
                <a:latin typeface="VNI-Times" pitchFamily="2" charset="0"/>
              </a:rPr>
              <a:t>ức</a:t>
            </a:r>
            <a:r>
              <a:rPr lang="en-US" altLang="en-US" sz="2800" b="1">
                <a:latin typeface="VNI-Times" pitchFamily="2" charset="0"/>
              </a:rPr>
              <a:t> tranh </a:t>
            </a:r>
            <a:r>
              <a:rPr lang="vi-VN" altLang="en-US" sz="2800" b="1">
                <a:latin typeface="VNI-Times" pitchFamily="2" charset="0"/>
              </a:rPr>
              <a:t>thể</a:t>
            </a:r>
            <a:r>
              <a:rPr lang="en-US" altLang="en-US" sz="2800" b="1">
                <a:latin typeface="VNI-Times" pitchFamily="2" charset="0"/>
              </a:rPr>
              <a:t> hiện  </a:t>
            </a:r>
            <a:r>
              <a:rPr lang="vi-VN" altLang="en-US" sz="2800" b="1">
                <a:latin typeface="VNI-Times" pitchFamily="2" charset="0"/>
              </a:rPr>
              <a:t>nộ</a:t>
            </a:r>
            <a:r>
              <a:rPr lang="en-US" altLang="en-US" sz="2800" b="1">
                <a:latin typeface="VNI-Times" pitchFamily="2" charset="0"/>
              </a:rPr>
              <a:t>i dung gì?</a:t>
            </a:r>
          </a:p>
          <a:p>
            <a:pPr eaLnBrk="1" hangingPunct="1">
              <a:spcBef>
                <a:spcPct val="50000"/>
              </a:spcBef>
            </a:pPr>
            <a:r>
              <a:rPr lang="vi-VN" altLang="en-US" sz="2800" b="1">
                <a:latin typeface="VNI-Times" pitchFamily="2" charset="0"/>
              </a:rPr>
              <a:t> </a:t>
            </a:r>
            <a:r>
              <a:rPr lang="en-US" altLang="en-US" sz="2800" b="1">
                <a:latin typeface="VNI-Times" pitchFamily="2" charset="0"/>
              </a:rPr>
              <a:t>2. C</a:t>
            </a:r>
            <a:r>
              <a:rPr lang="vi-VN" altLang="en-US" sz="2800" b="1">
                <a:latin typeface="VNI-Times" pitchFamily="2" charset="0"/>
              </a:rPr>
              <a:t>ác bức tranh sử dụng chất liệu </a:t>
            </a:r>
            <a:r>
              <a:rPr lang="en-US" altLang="en-US" sz="2800" b="1">
                <a:latin typeface="VNI-Times" pitchFamily="2" charset="0"/>
              </a:rPr>
              <a:t>gì?</a:t>
            </a:r>
          </a:p>
          <a:p>
            <a:pPr eaLnBrk="1" hangingPunct="1">
              <a:spcBef>
                <a:spcPct val="50000"/>
              </a:spcBef>
            </a:pPr>
            <a:r>
              <a:rPr lang="en-US" altLang="en-US" sz="2800" b="1">
                <a:latin typeface="VNI-Times" pitchFamily="2" charset="0"/>
              </a:rPr>
              <a:t>3.</a:t>
            </a:r>
            <a:r>
              <a:rPr lang="vi-VN" altLang="en-US" sz="2800" b="1">
                <a:latin typeface="VNI-Times" pitchFamily="2" charset="0"/>
              </a:rPr>
              <a:t> Con nêu cảm nhận của mình về mầu sắc trong mỗi bức tranh ?</a:t>
            </a:r>
            <a:endParaRPr lang="en-US" altLang="en-US" sz="2800" b="1">
              <a:latin typeface="VNI-Times" pitchFamily="2" charset="0"/>
            </a:endParaRPr>
          </a:p>
          <a:p>
            <a:pPr eaLnBrk="1" hangingPunct="1">
              <a:spcBef>
                <a:spcPct val="50000"/>
              </a:spcBef>
            </a:pPr>
            <a:r>
              <a:rPr lang="en-US" altLang="en-US" sz="2800" b="1">
                <a:latin typeface="VNI-Times" pitchFamily="2" charset="0"/>
              </a:rPr>
              <a:t>4.</a:t>
            </a:r>
            <a:r>
              <a:rPr lang="vi-VN" altLang="en-US" sz="2800" b="1">
                <a:latin typeface="VNI-Times" pitchFamily="2" charset="0"/>
              </a:rPr>
              <a:t>Htifm hình ảnh chính – phụ trong mỗi bức tranh ? </a:t>
            </a:r>
            <a:endParaRPr lang="en-US" altLang="en-US" sz="2800" b="1">
              <a:latin typeface="VNI-Times" pitchFamily="2" charset="0"/>
            </a:endParaRPr>
          </a:p>
          <a:p>
            <a:pPr eaLnBrk="1" hangingPunct="1">
              <a:spcBef>
                <a:spcPct val="50000"/>
              </a:spcBef>
            </a:pPr>
            <a:endParaRPr lang="en-US" altLang="en-US" sz="2800" b="1">
              <a:latin typeface="Times New Roman" panose="02020603050405020304" pitchFamily="18" charset="0"/>
            </a:endParaRPr>
          </a:p>
          <a:p>
            <a:pPr eaLnBrk="1" hangingPunct="1">
              <a:spcBef>
                <a:spcPct val="50000"/>
              </a:spcBef>
            </a:pPr>
            <a:endParaRPr lang="en-US" altLang="en-US" sz="2400" b="1">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par>
                                <p:cTn id="11" presetID="3"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linds(horizontal)">
                                      <p:cBhvr>
                                        <p:cTn id="16" dur="500"/>
                                        <p:tgtEl>
                                          <p:spTgt spid="9"/>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500"/>
                                        <p:tgtEl>
                                          <p:spTgt spid="10"/>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49162"/>
                                        </p:tgtEl>
                                        <p:attrNameLst>
                                          <p:attrName>style.visibility</p:attrName>
                                        </p:attrNameLst>
                                      </p:cBhvr>
                                      <p:to>
                                        <p:strVal val="visible"/>
                                      </p:to>
                                    </p:set>
                                    <p:animEffect transition="in" filter="blinds(horizontal)">
                                      <p:cBhvr>
                                        <p:cTn id="25" dur="500"/>
                                        <p:tgtEl>
                                          <p:spTgt spid="49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4916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nenTC1">
            <a:extLst>
              <a:ext uri="{FF2B5EF4-FFF2-40B4-BE49-F238E27FC236}">
                <a16:creationId xmlns:a16="http://schemas.microsoft.com/office/drawing/2014/main" id="{8C047AE6-4C4A-4B34-B498-2B8E833202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5">
            <a:extLst>
              <a:ext uri="{FF2B5EF4-FFF2-40B4-BE49-F238E27FC236}">
                <a16:creationId xmlns:a16="http://schemas.microsoft.com/office/drawing/2014/main" id="{D5C3E837-C85F-47F4-A7A4-790B8BCC5B33}"/>
              </a:ext>
            </a:extLst>
          </p:cNvPr>
          <p:cNvSpPr txBox="1">
            <a:spLocks noChangeArrowheads="1"/>
          </p:cNvSpPr>
          <p:nvPr/>
        </p:nvSpPr>
        <p:spPr bwMode="auto">
          <a:xfrm>
            <a:off x="4572000" y="3211285"/>
            <a:ext cx="33749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a:solidFill>
                  <a:srgbClr val="FF3399"/>
                </a:solidFill>
                <a:latin typeface="Times New Roman" panose="02020603050405020304" pitchFamily="18" charset="0"/>
                <a:cs typeface="Times New Roman" panose="02020603050405020304" pitchFamily="18" charset="0"/>
              </a:rPr>
              <a:t>Quân đội ta</a:t>
            </a:r>
          </a:p>
        </p:txBody>
      </p:sp>
      <p:sp>
        <p:nvSpPr>
          <p:cNvPr id="3078" name="Text Box 6">
            <a:extLst>
              <a:ext uri="{FF2B5EF4-FFF2-40B4-BE49-F238E27FC236}">
                <a16:creationId xmlns:a16="http://schemas.microsoft.com/office/drawing/2014/main" id="{A72BC199-EF6C-4A62-81EB-1282FCF52D3E}"/>
              </a:ext>
            </a:extLst>
          </p:cNvPr>
          <p:cNvSpPr txBox="1">
            <a:spLocks noChangeArrowheads="1"/>
          </p:cNvSpPr>
          <p:nvPr/>
        </p:nvSpPr>
        <p:spPr bwMode="auto">
          <a:xfrm>
            <a:off x="3670016" y="3857616"/>
            <a:ext cx="5178879" cy="342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lnSpc>
                <a:spcPct val="140000"/>
              </a:lnSpc>
            </a:pPr>
            <a:r>
              <a:rPr lang="en-US" altLang="en-US" sz="2000" b="1">
                <a:solidFill>
                  <a:schemeClr val="accent2"/>
                </a:solidFill>
                <a:latin typeface="Times New Roman" panose="02020603050405020304" pitchFamily="18" charset="0"/>
                <a:cs typeface="Times New Roman" panose="02020603050405020304" pitchFamily="18" charset="0"/>
              </a:rPr>
              <a:t>Trung với nước, hiếu với dân.</a:t>
            </a:r>
          </a:p>
          <a:p>
            <a:pPr algn="just" eaLnBrk="1" hangingPunct="1">
              <a:lnSpc>
                <a:spcPct val="140000"/>
              </a:lnSpc>
            </a:pPr>
            <a:r>
              <a:rPr lang="en-US" altLang="en-US" sz="2000" b="1">
                <a:solidFill>
                  <a:schemeClr val="accent2"/>
                </a:solidFill>
                <a:latin typeface="Times New Roman" panose="02020603050405020304" pitchFamily="18" charset="0"/>
                <a:cs typeface="Times New Roman" panose="02020603050405020304" pitchFamily="18" charset="0"/>
              </a:rPr>
              <a:t>Sẵn sàng chiến đấu, hi sinh vì độc lập tự do của Tổ quốc</a:t>
            </a:r>
          </a:p>
          <a:p>
            <a:pPr algn="just" eaLnBrk="1" hangingPunct="1">
              <a:lnSpc>
                <a:spcPct val="140000"/>
              </a:lnSpc>
            </a:pPr>
            <a:r>
              <a:rPr lang="en-US" altLang="en-US" sz="2000" b="1">
                <a:solidFill>
                  <a:schemeClr val="accent2"/>
                </a:solidFill>
                <a:latin typeface="Times New Roman" panose="02020603050405020304" pitchFamily="18" charset="0"/>
                <a:cs typeface="Times New Roman" panose="02020603050405020304" pitchFamily="18" charset="0"/>
              </a:rPr>
              <a:t>Nhiệm vụ nào cũng hoàn thành </a:t>
            </a:r>
          </a:p>
          <a:p>
            <a:pPr algn="just" eaLnBrk="1" hangingPunct="1">
              <a:lnSpc>
                <a:spcPct val="140000"/>
              </a:lnSpc>
            </a:pPr>
            <a:r>
              <a:rPr lang="en-US" altLang="en-US" sz="2000" b="1">
                <a:solidFill>
                  <a:schemeClr val="accent2"/>
                </a:solidFill>
                <a:latin typeface="Times New Roman" panose="02020603050405020304" pitchFamily="18" charset="0"/>
                <a:cs typeface="Times New Roman" panose="02020603050405020304" pitchFamily="18" charset="0"/>
              </a:rPr>
              <a:t>Khó khăn  nào cũng vượt qua</a:t>
            </a:r>
          </a:p>
          <a:p>
            <a:pPr algn="just" eaLnBrk="1" hangingPunct="1">
              <a:lnSpc>
                <a:spcPct val="140000"/>
              </a:lnSpc>
            </a:pPr>
            <a:r>
              <a:rPr lang="en-US" altLang="en-US" sz="2000" b="1">
                <a:solidFill>
                  <a:schemeClr val="accent2"/>
                </a:solidFill>
                <a:latin typeface="Times New Roman" panose="02020603050405020304" pitchFamily="18" charset="0"/>
                <a:cs typeface="Times New Roman" panose="02020603050405020304" pitchFamily="18" charset="0"/>
              </a:rPr>
              <a:t>Kẻ thù nào cũng đánh thắng.</a:t>
            </a:r>
          </a:p>
          <a:p>
            <a:pPr algn="r" eaLnBrk="1" hangingPunct="1">
              <a:lnSpc>
                <a:spcPct val="140000"/>
              </a:lnSpc>
            </a:pPr>
            <a:r>
              <a:rPr lang="en-US" altLang="en-US" sz="2000" b="1">
                <a:solidFill>
                  <a:schemeClr val="accent2"/>
                </a:solidFill>
                <a:latin typeface="Times New Roman" panose="02020603050405020304" pitchFamily="18" charset="0"/>
                <a:cs typeface="Times New Roman" panose="02020603050405020304" pitchFamily="18" charset="0"/>
              </a:rPr>
              <a:t>Hồ Chí Minh</a:t>
            </a:r>
            <a:r>
              <a:rPr lang="en-US" altLang="en-US" b="1">
                <a:solidFill>
                  <a:schemeClr val="accent2"/>
                </a:solidFill>
                <a:latin typeface="Times New Roman" panose="02020603050405020304" pitchFamily="18" charset="0"/>
                <a:cs typeface="Times New Roman" panose="02020603050405020304" pitchFamily="18" charset="0"/>
              </a:rPr>
              <a:t> </a:t>
            </a:r>
          </a:p>
          <a:p>
            <a:pPr algn="r" eaLnBrk="1" hangingPunct="1">
              <a:lnSpc>
                <a:spcPct val="140000"/>
              </a:lnSpc>
            </a:pPr>
            <a:r>
              <a:rPr lang="en-US" altLang="en-US" sz="1600" b="1" i="1">
                <a:solidFill>
                  <a:schemeClr val="accent2"/>
                </a:solidFill>
                <a:latin typeface=".VnAvant" pitchFamily="34" charset="0"/>
              </a:rPr>
              <a:t>                                                                    </a:t>
            </a:r>
          </a:p>
        </p:txBody>
      </p:sp>
      <p:sp>
        <p:nvSpPr>
          <p:cNvPr id="7" name="Rectangle 10">
            <a:hlinkClick r:id="rId5" action="ppaction://hlinkfile"/>
            <a:extLst>
              <a:ext uri="{FF2B5EF4-FFF2-40B4-BE49-F238E27FC236}">
                <a16:creationId xmlns:a16="http://schemas.microsoft.com/office/drawing/2014/main" id="{C2580665-C1A5-4A9E-8841-08BE4F842880}"/>
              </a:ext>
            </a:extLst>
          </p:cNvPr>
          <p:cNvSpPr>
            <a:spLocks noChangeArrowheads="1"/>
          </p:cNvSpPr>
          <p:nvPr/>
        </p:nvSpPr>
        <p:spPr bwMode="auto">
          <a:xfrm>
            <a:off x="228600" y="6019800"/>
            <a:ext cx="304800" cy="30480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latin typeface=".VnAvant" pitchFamily="34" charset="0"/>
              </a:rPr>
              <a:t>Ns</a:t>
            </a:r>
          </a:p>
        </p:txBody>
      </p:sp>
      <p:pic>
        <p:nvPicPr>
          <p:cNvPr id="8" name="~PP1650.WAV">
            <a:hlinkClick r:id="" action="ppaction://media"/>
            <a:extLst>
              <a:ext uri="{FF2B5EF4-FFF2-40B4-BE49-F238E27FC236}">
                <a16:creationId xmlns:a16="http://schemas.microsoft.com/office/drawing/2014/main" id="{806381D0-A4E3-425D-835F-E997F459F6A2}"/>
              </a:ext>
            </a:extLst>
          </p:cNvPr>
          <p:cNvPicPr>
            <a:picLocks noRot="1" noChangeAspect="1"/>
          </p:cNvPicPr>
          <p:nvPr>
            <a:wavAudioFile r:embed="rId2" name="~PP1650.WAV"/>
          </p:nvPr>
        </p:nvPicPr>
        <p:blipFill>
          <a:blip r:embed="rId6">
            <a:extLst>
              <a:ext uri="{28A0092B-C50C-407E-A947-70E740481C1C}">
                <a14:useLocalDpi xmlns:a14="http://schemas.microsoft.com/office/drawing/2010/main" val="0"/>
              </a:ext>
            </a:extLst>
          </a:blip>
          <a:srcRect/>
          <a:stretch>
            <a:fillRect/>
          </a:stretch>
        </p:blipFill>
        <p:spPr bwMode="auto">
          <a:xfrm>
            <a:off x="8724900" y="64389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2000"/>
                                        <p:tgtEl>
                                          <p:spTgt spid="7"/>
                                        </p:tgtEl>
                                      </p:cBhvr>
                                    </p:animEffect>
                                  </p:childTnLst>
                                </p:cTn>
                              </p:par>
                            </p:childTnLst>
                          </p:cTn>
                        </p:par>
                        <p:par>
                          <p:cTn id="8" fill="hold" nodeType="afterGroup">
                            <p:stCondLst>
                              <p:cond delay="2000"/>
                            </p:stCondLst>
                            <p:childTnLst>
                              <p:par>
                                <p:cTn id="9" presetID="1" presetClass="mediacall" presetSubtype="0" fill="hold" nodeType="afterEffect">
                                  <p:stCondLst>
                                    <p:cond delay="0"/>
                                  </p:stCondLst>
                                  <p:childTnLst>
                                    <p:cmd type="call" cmd="playFrom(0.0)">
                                      <p:cBhvr>
                                        <p:cTn id="10" dur="1" fill="hold"/>
                                        <p:tgtEl>
                                          <p:spTgt spid="8"/>
                                        </p:tgtEl>
                                      </p:cBhvr>
                                    </p:cmd>
                                  </p:childTnLst>
                                </p:cTn>
                              </p:par>
                            </p:childTnLst>
                          </p:cTn>
                        </p:par>
                      </p:childTnLst>
                    </p:cTn>
                  </p:par>
                  <p:par>
                    <p:cTn id="11" fill="hold" nodeType="clickPar">
                      <p:stCondLst>
                        <p:cond delay="indefinite"/>
                      </p:stCondLst>
                      <p:childTnLst>
                        <p:par>
                          <p:cTn id="12" fill="hold" nodeType="withGroup">
                            <p:stCondLst>
                              <p:cond delay="0"/>
                            </p:stCondLst>
                            <p:childTnLst>
                              <p:par>
                                <p:cTn id="13" presetID="53" presetClass="entr" presetSubtype="0" fill="hold" nodeType="clickEffect">
                                  <p:stCondLst>
                                    <p:cond delay="0"/>
                                  </p:stCondLst>
                                  <p:childTnLst>
                                    <p:set>
                                      <p:cBhvr>
                                        <p:cTn id="14" dur="1" fill="hold">
                                          <p:stCondLst>
                                            <p:cond delay="0"/>
                                          </p:stCondLst>
                                        </p:cTn>
                                        <p:tgtEl>
                                          <p:spTgt spid="3076"/>
                                        </p:tgtEl>
                                        <p:attrNameLst>
                                          <p:attrName>style.visibility</p:attrName>
                                        </p:attrNameLst>
                                      </p:cBhvr>
                                      <p:to>
                                        <p:strVal val="visible"/>
                                      </p:to>
                                    </p:set>
                                    <p:anim calcmode="lin" valueType="num">
                                      <p:cBhvr>
                                        <p:cTn id="15" dur="5000" fill="hold"/>
                                        <p:tgtEl>
                                          <p:spTgt spid="3076"/>
                                        </p:tgtEl>
                                        <p:attrNameLst>
                                          <p:attrName>ppt_w</p:attrName>
                                        </p:attrNameLst>
                                      </p:cBhvr>
                                      <p:tavLst>
                                        <p:tav tm="0">
                                          <p:val>
                                            <p:fltVal val="0"/>
                                          </p:val>
                                        </p:tav>
                                        <p:tav tm="100000">
                                          <p:val>
                                            <p:strVal val="#ppt_w"/>
                                          </p:val>
                                        </p:tav>
                                      </p:tavLst>
                                    </p:anim>
                                    <p:anim calcmode="lin" valueType="num">
                                      <p:cBhvr>
                                        <p:cTn id="16" dur="5000" fill="hold"/>
                                        <p:tgtEl>
                                          <p:spTgt spid="3076"/>
                                        </p:tgtEl>
                                        <p:attrNameLst>
                                          <p:attrName>ppt_h</p:attrName>
                                        </p:attrNameLst>
                                      </p:cBhvr>
                                      <p:tavLst>
                                        <p:tav tm="0">
                                          <p:val>
                                            <p:fltVal val="0"/>
                                          </p:val>
                                        </p:tav>
                                        <p:tav tm="100000">
                                          <p:val>
                                            <p:strVal val="#ppt_h"/>
                                          </p:val>
                                        </p:tav>
                                      </p:tavLst>
                                    </p:anim>
                                    <p:animEffect transition="in" filter="fade">
                                      <p:cBhvr>
                                        <p:cTn id="17" dur="5000"/>
                                        <p:tgtEl>
                                          <p:spTgt spid="3076"/>
                                        </p:tgtEl>
                                      </p:cBhvr>
                                    </p:animEffect>
                                  </p:childTnLst>
                                </p:cTn>
                              </p:par>
                            </p:childTnLst>
                          </p:cTn>
                        </p:par>
                        <p:par>
                          <p:cTn id="18" fill="hold" nodeType="afterGroup">
                            <p:stCondLst>
                              <p:cond delay="5000"/>
                            </p:stCondLst>
                            <p:childTnLst>
                              <p:par>
                                <p:cTn id="19" presetID="24" presetClass="entr" presetSubtype="0" fill="hold" grpId="0" nodeType="afterEffect">
                                  <p:stCondLst>
                                    <p:cond delay="0"/>
                                  </p:stCondLst>
                                  <p:childTnLst>
                                    <p:set>
                                      <p:cBhvr>
                                        <p:cTn id="20" dur="1" fill="hold">
                                          <p:stCondLst>
                                            <p:cond delay="0"/>
                                          </p:stCondLst>
                                        </p:cTn>
                                        <p:tgtEl>
                                          <p:spTgt spid="3077"/>
                                        </p:tgtEl>
                                        <p:attrNameLst>
                                          <p:attrName>style.visibility</p:attrName>
                                        </p:attrNameLst>
                                      </p:cBhvr>
                                      <p:to>
                                        <p:strVal val="visible"/>
                                      </p:to>
                                    </p:set>
                                    <p:anim to="" calcmode="lin" valueType="num">
                                      <p:cBhvr>
                                        <p:cTn id="21" dur="1" fill="hold"/>
                                        <p:tgtEl>
                                          <p:spTgt spid="3077"/>
                                        </p:tgtEl>
                                        <p:attrNameLst>
                                          <p:attrName/>
                                        </p:attrNameLst>
                                      </p:cBhvr>
                                    </p:anim>
                                  </p:childTnLst>
                                </p:cTn>
                              </p:par>
                            </p:childTnLst>
                          </p:cTn>
                        </p:par>
                        <p:par>
                          <p:cTn id="22" fill="hold" nodeType="afterGroup">
                            <p:stCondLst>
                              <p:cond delay="5000"/>
                            </p:stCondLst>
                            <p:childTnLst>
                              <p:par>
                                <p:cTn id="23" presetID="18" presetClass="entr" presetSubtype="6" fill="hold" grpId="0" nodeType="afterEffect">
                                  <p:stCondLst>
                                    <p:cond delay="0"/>
                                  </p:stCondLst>
                                  <p:childTnLst>
                                    <p:set>
                                      <p:cBhvr>
                                        <p:cTn id="24" dur="1" fill="hold">
                                          <p:stCondLst>
                                            <p:cond delay="0"/>
                                          </p:stCondLst>
                                        </p:cTn>
                                        <p:tgtEl>
                                          <p:spTgt spid="3078"/>
                                        </p:tgtEl>
                                        <p:attrNameLst>
                                          <p:attrName>style.visibility</p:attrName>
                                        </p:attrNameLst>
                                      </p:cBhvr>
                                      <p:to>
                                        <p:strVal val="visible"/>
                                      </p:to>
                                    </p:set>
                                    <p:animEffect transition="in" filter="strips(downRight)">
                                      <p:cBhvr>
                                        <p:cTn id="25" dur="50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6" fill="hold" display="0">
                  <p:stCondLst>
                    <p:cond delay="indefinite"/>
                  </p:stCondLst>
                  <p:endCondLst>
                    <p:cond evt="onPrev" delay="0">
                      <p:tgtEl>
                        <p:sldTgt/>
                      </p:tgtEl>
                    </p:cond>
                    <p:cond evt="onStopAudio" delay="0">
                      <p:tgtEl>
                        <p:sldTgt/>
                      </p:tgtEl>
                    </p:cond>
                  </p:endCondLst>
                </p:cTn>
                <p:tgtEl>
                  <p:spTgt spid="8"/>
                </p:tgtEl>
              </p:cMediaNode>
            </p:audio>
          </p:childTnLst>
        </p:cTn>
      </p:par>
    </p:tnLst>
    <p:bldLst>
      <p:bldP spid="3077" grpId="0"/>
      <p:bldP spid="3078" grpId="0"/>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descr="VNtuyentruyenGPQ">
            <a:extLst>
              <a:ext uri="{FF2B5EF4-FFF2-40B4-BE49-F238E27FC236}">
                <a16:creationId xmlns:a16="http://schemas.microsoft.com/office/drawing/2014/main" id="{A88CA87E-C173-440D-AF9C-16A9EDBCC3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549275"/>
            <a:ext cx="4105275" cy="283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2" name="Picture 12" descr="Quandoi">
            <a:extLst>
              <a:ext uri="{FF2B5EF4-FFF2-40B4-BE49-F238E27FC236}">
                <a16:creationId xmlns:a16="http://schemas.microsoft.com/office/drawing/2014/main" id="{13967AC4-3627-4993-9A64-10A41B56F2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3284538"/>
            <a:ext cx="4191000" cy="276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3" name="Text Box 13">
            <a:extLst>
              <a:ext uri="{FF2B5EF4-FFF2-40B4-BE49-F238E27FC236}">
                <a16:creationId xmlns:a16="http://schemas.microsoft.com/office/drawing/2014/main" id="{4CCBBD76-04DB-4E26-BFD9-2F7A95D4D743}"/>
              </a:ext>
            </a:extLst>
          </p:cNvPr>
          <p:cNvSpPr txBox="1">
            <a:spLocks noChangeArrowheads="1"/>
          </p:cNvSpPr>
          <p:nvPr/>
        </p:nvSpPr>
        <p:spPr bwMode="auto">
          <a:xfrm>
            <a:off x="4427538" y="1125538"/>
            <a:ext cx="4545012"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i="1">
                <a:solidFill>
                  <a:schemeClr val="bg1"/>
                </a:solidFill>
                <a:latin typeface=".VnAvant" pitchFamily="34" charset="0"/>
              </a:rPr>
              <a:t>   </a:t>
            </a:r>
            <a:r>
              <a:rPr lang="en-US" altLang="en-US" sz="2000" b="1">
                <a:latin typeface="Times New Roman" panose="02020603050405020304" pitchFamily="18" charset="0"/>
              </a:rPr>
              <a:t>- Đội tuyên truyền giải phóng quân Việt Nam. </a:t>
            </a:r>
            <a:r>
              <a:rPr lang="en-US" altLang="en-US" sz="2000" b="1">
                <a:latin typeface="Times New Roman" panose="02020603050405020304" pitchFamily="18" charset="0"/>
                <a:cs typeface="Times New Roman" panose="02020603050405020304" pitchFamily="18" charset="0"/>
              </a:rPr>
              <a:t>Lực lượng vũ trang đầu tiên của Quân đội nhân dân Việt Nam được thành lập tại Cây đa Tân Trào - Việt Bắc</a:t>
            </a:r>
          </a:p>
        </p:txBody>
      </p:sp>
      <p:sp>
        <p:nvSpPr>
          <p:cNvPr id="10254" name="Text Box 14">
            <a:extLst>
              <a:ext uri="{FF2B5EF4-FFF2-40B4-BE49-F238E27FC236}">
                <a16:creationId xmlns:a16="http://schemas.microsoft.com/office/drawing/2014/main" id="{71281A7A-3D84-4475-A6AA-A8F8339AB296}"/>
              </a:ext>
            </a:extLst>
          </p:cNvPr>
          <p:cNvSpPr txBox="1">
            <a:spLocks noChangeArrowheads="1"/>
          </p:cNvSpPr>
          <p:nvPr/>
        </p:nvSpPr>
        <p:spPr bwMode="auto">
          <a:xfrm>
            <a:off x="323850" y="4149725"/>
            <a:ext cx="38163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chemeClr val="bg1"/>
                </a:solidFill>
                <a:latin typeface=".VnAvant" pitchFamily="34" charset="0"/>
              </a:rPr>
              <a:t>    </a:t>
            </a:r>
            <a:r>
              <a:rPr lang="en-US" altLang="en-US" sz="2400" b="1">
                <a:latin typeface="VNI-Times" pitchFamily="2" charset="0"/>
              </a:rPr>
              <a:t>L</a:t>
            </a:r>
            <a:r>
              <a:rPr lang="vi-VN" altLang="en-US" sz="2400" b="1">
                <a:latin typeface="VNI-Times" pitchFamily="2" charset="0"/>
              </a:rPr>
              <a:t>ự</a:t>
            </a:r>
            <a:r>
              <a:rPr lang="en-US" altLang="en-US" sz="2400" b="1">
                <a:latin typeface="VNI-Times" pitchFamily="2" charset="0"/>
              </a:rPr>
              <a:t>c </a:t>
            </a:r>
            <a:r>
              <a:rPr lang="vi-VN" altLang="en-US" sz="2400" b="1">
                <a:latin typeface="VNI-Times" pitchFamily="2" charset="0"/>
              </a:rPr>
              <a:t>lượ</a:t>
            </a:r>
            <a:r>
              <a:rPr lang="en-US" altLang="en-US" sz="2400" b="1">
                <a:latin typeface="VNI-Times" pitchFamily="2" charset="0"/>
              </a:rPr>
              <a:t>ng </a:t>
            </a:r>
            <a:r>
              <a:rPr lang="vi-VN" altLang="en-US" sz="2400" b="1">
                <a:latin typeface="VNI-Times" pitchFamily="2" charset="0"/>
              </a:rPr>
              <a:t>vũ</a:t>
            </a:r>
            <a:r>
              <a:rPr lang="en-US" altLang="en-US" sz="2400" b="1">
                <a:latin typeface="VNI-Times" pitchFamily="2" charset="0"/>
              </a:rPr>
              <a:t> trang cuûa QÑND </a:t>
            </a:r>
            <a:r>
              <a:rPr lang="vi-VN" altLang="en-US" sz="2400" b="1">
                <a:latin typeface="VNI-Times" pitchFamily="2" charset="0"/>
              </a:rPr>
              <a:t>Việt</a:t>
            </a:r>
            <a:r>
              <a:rPr lang="en-US" altLang="en-US" sz="2400" b="1">
                <a:latin typeface="VNI-Times" pitchFamily="2" charset="0"/>
              </a:rPr>
              <a:t> Nam </a:t>
            </a:r>
            <a:r>
              <a:rPr lang="vi-VN" altLang="en-US" sz="2400" b="1">
                <a:latin typeface="VNI-Times" pitchFamily="2" charset="0"/>
              </a:rPr>
              <a:t>ngày</a:t>
            </a:r>
            <a:r>
              <a:rPr lang="en-US" altLang="en-US" sz="2400" b="1">
                <a:latin typeface="VNI-Times" pitchFamily="2" charset="0"/>
              </a:rPr>
              <a:t> nay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0246"/>
                                        </p:tgtEl>
                                        <p:attrNameLst>
                                          <p:attrName>style.visibility</p:attrName>
                                        </p:attrNameLst>
                                      </p:cBhvr>
                                      <p:to>
                                        <p:strVal val="visible"/>
                                      </p:to>
                                    </p:set>
                                    <p:anim calcmode="lin" valueType="num">
                                      <p:cBhvr>
                                        <p:cTn id="7" dur="1000" fill="hold"/>
                                        <p:tgtEl>
                                          <p:spTgt spid="10246"/>
                                        </p:tgtEl>
                                        <p:attrNameLst>
                                          <p:attrName>ppt_w</p:attrName>
                                        </p:attrNameLst>
                                      </p:cBhvr>
                                      <p:tavLst>
                                        <p:tav tm="0">
                                          <p:val>
                                            <p:fltVal val="0"/>
                                          </p:val>
                                        </p:tav>
                                        <p:tav tm="100000">
                                          <p:val>
                                            <p:strVal val="#ppt_w"/>
                                          </p:val>
                                        </p:tav>
                                      </p:tavLst>
                                    </p:anim>
                                    <p:anim calcmode="lin" valueType="num">
                                      <p:cBhvr>
                                        <p:cTn id="8" dur="1000" fill="hold"/>
                                        <p:tgtEl>
                                          <p:spTgt spid="1024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10253"/>
                                        </p:tgtEl>
                                        <p:attrNameLst>
                                          <p:attrName>style.visibility</p:attrName>
                                        </p:attrNameLst>
                                      </p:cBhvr>
                                      <p:to>
                                        <p:strVal val="visible"/>
                                      </p:to>
                                    </p:set>
                                    <p:anim calcmode="discrete" valueType="clr">
                                      <p:cBhvr override="childStyle">
                                        <p:cTn id="13" dur="80"/>
                                        <p:tgtEl>
                                          <p:spTgt spid="10253"/>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0253"/>
                                        </p:tgtEl>
                                        <p:attrNameLst>
                                          <p:attrName>fillcolor</p:attrName>
                                        </p:attrNameLst>
                                      </p:cBhvr>
                                      <p:tavLst>
                                        <p:tav tm="0">
                                          <p:val>
                                            <p:clrVal>
                                              <a:schemeClr val="accent2"/>
                                            </p:clrVal>
                                          </p:val>
                                        </p:tav>
                                        <p:tav tm="50000">
                                          <p:val>
                                            <p:clrVal>
                                              <a:schemeClr val="hlink"/>
                                            </p:clrVal>
                                          </p:val>
                                        </p:tav>
                                      </p:tavLst>
                                    </p:anim>
                                    <p:set>
                                      <p:cBhvr>
                                        <p:cTn id="15" dur="80"/>
                                        <p:tgtEl>
                                          <p:spTgt spid="10253"/>
                                        </p:tgtEl>
                                        <p:attrNameLst>
                                          <p:attrName>fill.type</p:attrName>
                                        </p:attrNameLst>
                                      </p:cBhvr>
                                      <p:to>
                                        <p:strVal val="solid"/>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7" presetClass="entr" presetSubtype="0" fill="hold" grpId="0" nodeType="clickEffect">
                                  <p:stCondLst>
                                    <p:cond delay="0"/>
                                  </p:stCondLst>
                                  <p:iterate type="lt">
                                    <p:tmPct val="50000"/>
                                  </p:iterate>
                                  <p:childTnLst>
                                    <p:set>
                                      <p:cBhvr>
                                        <p:cTn id="19" dur="1" fill="hold">
                                          <p:stCondLst>
                                            <p:cond delay="0"/>
                                          </p:stCondLst>
                                        </p:cTn>
                                        <p:tgtEl>
                                          <p:spTgt spid="10254"/>
                                        </p:tgtEl>
                                        <p:attrNameLst>
                                          <p:attrName>style.visibility</p:attrName>
                                        </p:attrNameLst>
                                      </p:cBhvr>
                                      <p:to>
                                        <p:strVal val="visible"/>
                                      </p:to>
                                    </p:set>
                                    <p:anim calcmode="discrete" valueType="clr">
                                      <p:cBhvr override="childStyle">
                                        <p:cTn id="20" dur="80"/>
                                        <p:tgtEl>
                                          <p:spTgt spid="10254"/>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10254"/>
                                        </p:tgtEl>
                                        <p:attrNameLst>
                                          <p:attrName>fillcolor</p:attrName>
                                        </p:attrNameLst>
                                      </p:cBhvr>
                                      <p:tavLst>
                                        <p:tav tm="0">
                                          <p:val>
                                            <p:clrVal>
                                              <a:schemeClr val="accent2"/>
                                            </p:clrVal>
                                          </p:val>
                                        </p:tav>
                                        <p:tav tm="50000">
                                          <p:val>
                                            <p:clrVal>
                                              <a:schemeClr val="hlink"/>
                                            </p:clrVal>
                                          </p:val>
                                        </p:tav>
                                      </p:tavLst>
                                    </p:anim>
                                    <p:set>
                                      <p:cBhvr>
                                        <p:cTn id="22" dur="80"/>
                                        <p:tgtEl>
                                          <p:spTgt spid="10254"/>
                                        </p:tgtEl>
                                        <p:attrNameLst>
                                          <p:attrName>fill.type</p:attrName>
                                        </p:attrNameLst>
                                      </p:cBhvr>
                                      <p:to>
                                        <p:strVal val="solid"/>
                                      </p:to>
                                    </p:set>
                                  </p:childTnLst>
                                </p:cTn>
                              </p:par>
                            </p:childTnLst>
                          </p:cTn>
                        </p:par>
                        <p:par>
                          <p:cTn id="23" fill="hold" nodeType="afterGroup">
                            <p:stCondLst>
                              <p:cond delay="1520"/>
                            </p:stCondLst>
                            <p:childTnLst>
                              <p:par>
                                <p:cTn id="24" presetID="5" presetClass="entr" presetSubtype="10" fill="hold" nodeType="afterEffect">
                                  <p:stCondLst>
                                    <p:cond delay="0"/>
                                  </p:stCondLst>
                                  <p:childTnLst>
                                    <p:set>
                                      <p:cBhvr>
                                        <p:cTn id="25" dur="1" fill="hold">
                                          <p:stCondLst>
                                            <p:cond delay="0"/>
                                          </p:stCondLst>
                                        </p:cTn>
                                        <p:tgtEl>
                                          <p:spTgt spid="10252"/>
                                        </p:tgtEl>
                                        <p:attrNameLst>
                                          <p:attrName>style.visibility</p:attrName>
                                        </p:attrNameLst>
                                      </p:cBhvr>
                                      <p:to>
                                        <p:strVal val="visible"/>
                                      </p:to>
                                    </p:set>
                                    <p:animEffect transition="in" filter="checkerboard(across)">
                                      <p:cBhvr>
                                        <p:cTn id="26" dur="500"/>
                                        <p:tgtEl>
                                          <p:spTgt spid="10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3" grpId="0"/>
      <p:bldP spid="1025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7">
            <a:extLst>
              <a:ext uri="{FF2B5EF4-FFF2-40B4-BE49-F238E27FC236}">
                <a16:creationId xmlns:a16="http://schemas.microsoft.com/office/drawing/2014/main" id="{B529DA3A-7064-4D3A-9F20-18823140F94E}"/>
              </a:ext>
            </a:extLst>
          </p:cNvPr>
          <p:cNvSpPr txBox="1">
            <a:spLocks noChangeArrowheads="1"/>
          </p:cNvSpPr>
          <p:nvPr/>
        </p:nvSpPr>
        <p:spPr bwMode="auto">
          <a:xfrm>
            <a:off x="280988" y="152400"/>
            <a:ext cx="4933950" cy="2924175"/>
          </a:xfrm>
          <a:prstGeom prst="rect">
            <a:avLst/>
          </a:prstGeom>
          <a:noFill/>
          <a:ln w="9525">
            <a:noFill/>
            <a:miter lim="800000"/>
            <a:headEnd/>
            <a:tailEnd/>
          </a:ln>
        </p:spPr>
        <p:txBody>
          <a:bodyPr>
            <a:spAutoFit/>
          </a:bodyPr>
          <a:lstStyle/>
          <a:p>
            <a:pPr>
              <a:buFontTx/>
              <a:buChar char="-"/>
              <a:defRPr/>
            </a:pPr>
            <a:r>
              <a:rPr lang="en-US" sz="2300" b="1" dirty="0">
                <a:solidFill>
                  <a:schemeClr val="tx1">
                    <a:lumMod val="95000"/>
                    <a:lumOff val="5000"/>
                  </a:schemeClr>
                </a:solidFill>
                <a:latin typeface="Times New Roman" pitchFamily="18" charset="0"/>
                <a:cs typeface="Times New Roman" pitchFamily="18" charset="0"/>
              </a:rPr>
              <a:t> </a:t>
            </a:r>
            <a:r>
              <a:rPr lang="en-US" sz="2300" b="1" dirty="0" err="1">
                <a:solidFill>
                  <a:schemeClr val="tx1">
                    <a:lumMod val="95000"/>
                    <a:lumOff val="5000"/>
                  </a:schemeClr>
                </a:solidFill>
                <a:latin typeface="Times New Roman" pitchFamily="18" charset="0"/>
                <a:cs typeface="Times New Roman" pitchFamily="18" charset="0"/>
              </a:rPr>
              <a:t>Với</a:t>
            </a:r>
            <a:r>
              <a:rPr lang="en-US" sz="2300" b="1" dirty="0">
                <a:solidFill>
                  <a:schemeClr val="tx1">
                    <a:lumMod val="95000"/>
                    <a:lumOff val="5000"/>
                  </a:schemeClr>
                </a:solidFill>
                <a:latin typeface="Times New Roman" pitchFamily="18" charset="0"/>
                <a:cs typeface="Times New Roman" pitchFamily="18" charset="0"/>
              </a:rPr>
              <a:t> </a:t>
            </a:r>
            <a:r>
              <a:rPr lang="en-US" sz="2300" b="1" dirty="0" err="1">
                <a:solidFill>
                  <a:schemeClr val="tx1">
                    <a:lumMod val="95000"/>
                    <a:lumOff val="5000"/>
                  </a:schemeClr>
                </a:solidFill>
                <a:latin typeface="Times New Roman" pitchFamily="18" charset="0"/>
                <a:cs typeface="Times New Roman" pitchFamily="18" charset="0"/>
              </a:rPr>
              <a:t>sự</a:t>
            </a:r>
            <a:r>
              <a:rPr lang="en-US" sz="2300" b="1" dirty="0">
                <a:solidFill>
                  <a:schemeClr val="tx1">
                    <a:lumMod val="95000"/>
                    <a:lumOff val="5000"/>
                  </a:schemeClr>
                </a:solidFill>
                <a:latin typeface="Times New Roman" pitchFamily="18" charset="0"/>
                <a:cs typeface="Times New Roman" pitchFamily="18" charset="0"/>
              </a:rPr>
              <a:t> </a:t>
            </a:r>
            <a:r>
              <a:rPr lang="en-US" sz="2300" b="1" dirty="0" err="1">
                <a:solidFill>
                  <a:schemeClr val="tx1">
                    <a:lumMod val="95000"/>
                    <a:lumOff val="5000"/>
                  </a:schemeClr>
                </a:solidFill>
                <a:latin typeface="Times New Roman" pitchFamily="18" charset="0"/>
                <a:cs typeface="Times New Roman" pitchFamily="18" charset="0"/>
              </a:rPr>
              <a:t>lớn</a:t>
            </a:r>
            <a:r>
              <a:rPr lang="en-US" sz="2300" b="1" dirty="0">
                <a:solidFill>
                  <a:schemeClr val="tx1">
                    <a:lumMod val="95000"/>
                    <a:lumOff val="5000"/>
                  </a:schemeClr>
                </a:solidFill>
                <a:latin typeface="Times New Roman" pitchFamily="18" charset="0"/>
                <a:cs typeface="Times New Roman" pitchFamily="18" charset="0"/>
              </a:rPr>
              <a:t> </a:t>
            </a:r>
            <a:r>
              <a:rPr lang="en-US" sz="2300" b="1" dirty="0" err="1">
                <a:solidFill>
                  <a:schemeClr val="tx1">
                    <a:lumMod val="95000"/>
                    <a:lumOff val="5000"/>
                  </a:schemeClr>
                </a:solidFill>
                <a:latin typeface="Times New Roman" pitchFamily="18" charset="0"/>
                <a:cs typeface="Times New Roman" pitchFamily="18" charset="0"/>
              </a:rPr>
              <a:t>mạnh</a:t>
            </a:r>
            <a:r>
              <a:rPr lang="en-US" sz="2300" b="1" dirty="0">
                <a:solidFill>
                  <a:schemeClr val="tx1">
                    <a:lumMod val="95000"/>
                    <a:lumOff val="5000"/>
                  </a:schemeClr>
                </a:solidFill>
                <a:latin typeface="Times New Roman" pitchFamily="18" charset="0"/>
                <a:cs typeface="Times New Roman" pitchFamily="18" charset="0"/>
              </a:rPr>
              <a:t> </a:t>
            </a:r>
            <a:r>
              <a:rPr lang="en-US" sz="2300" b="1" dirty="0" err="1">
                <a:solidFill>
                  <a:schemeClr val="tx1">
                    <a:lumMod val="95000"/>
                    <a:lumOff val="5000"/>
                  </a:schemeClr>
                </a:solidFill>
                <a:latin typeface="Times New Roman" pitchFamily="18" charset="0"/>
                <a:cs typeface="Times New Roman" pitchFamily="18" charset="0"/>
              </a:rPr>
              <a:t>về</a:t>
            </a:r>
            <a:r>
              <a:rPr lang="en-US" sz="2300" b="1" dirty="0">
                <a:solidFill>
                  <a:schemeClr val="tx1">
                    <a:lumMod val="95000"/>
                    <a:lumOff val="5000"/>
                  </a:schemeClr>
                </a:solidFill>
                <a:latin typeface="Times New Roman" pitchFamily="18" charset="0"/>
                <a:cs typeface="Times New Roman" pitchFamily="18" charset="0"/>
              </a:rPr>
              <a:t> </a:t>
            </a:r>
            <a:r>
              <a:rPr lang="en-US" sz="2300" b="1" dirty="0" err="1">
                <a:solidFill>
                  <a:schemeClr val="tx1">
                    <a:lumMod val="95000"/>
                    <a:lumOff val="5000"/>
                  </a:schemeClr>
                </a:solidFill>
                <a:latin typeface="Times New Roman" pitchFamily="18" charset="0"/>
                <a:cs typeface="Times New Roman" pitchFamily="18" charset="0"/>
              </a:rPr>
              <a:t>mọi</a:t>
            </a:r>
            <a:r>
              <a:rPr lang="en-US" sz="2300" b="1" dirty="0">
                <a:solidFill>
                  <a:schemeClr val="tx1">
                    <a:lumMod val="95000"/>
                    <a:lumOff val="5000"/>
                  </a:schemeClr>
                </a:solidFill>
                <a:latin typeface="Times New Roman" pitchFamily="18" charset="0"/>
                <a:cs typeface="Times New Roman" pitchFamily="18" charset="0"/>
              </a:rPr>
              <a:t> </a:t>
            </a:r>
            <a:r>
              <a:rPr lang="en-US" sz="2300" b="1" dirty="0" err="1">
                <a:solidFill>
                  <a:schemeClr val="tx1">
                    <a:lumMod val="95000"/>
                    <a:lumOff val="5000"/>
                  </a:schemeClr>
                </a:solidFill>
                <a:latin typeface="Times New Roman" pitchFamily="18" charset="0"/>
                <a:cs typeface="Times New Roman" pitchFamily="18" charset="0"/>
              </a:rPr>
              <a:t>mặt</a:t>
            </a:r>
            <a:r>
              <a:rPr lang="en-US" sz="2300" b="1" dirty="0">
                <a:solidFill>
                  <a:schemeClr val="tx1">
                    <a:lumMod val="95000"/>
                    <a:lumOff val="5000"/>
                  </a:schemeClr>
                </a:solidFill>
                <a:latin typeface="Times New Roman" pitchFamily="18" charset="0"/>
                <a:cs typeface="Times New Roman" pitchFamily="18" charset="0"/>
              </a:rPr>
              <a:t> </a:t>
            </a:r>
            <a:r>
              <a:rPr lang="en-US" sz="2300" b="1" dirty="0" err="1">
                <a:solidFill>
                  <a:schemeClr val="tx1">
                    <a:lumMod val="95000"/>
                    <a:lumOff val="5000"/>
                  </a:schemeClr>
                </a:solidFill>
                <a:latin typeface="Times New Roman" pitchFamily="18" charset="0"/>
                <a:cs typeface="Times New Roman" pitchFamily="18" charset="0"/>
              </a:rPr>
              <a:t>Quân</a:t>
            </a:r>
            <a:r>
              <a:rPr lang="en-US" sz="2300" b="1" dirty="0">
                <a:solidFill>
                  <a:schemeClr val="tx1">
                    <a:lumMod val="95000"/>
                    <a:lumOff val="5000"/>
                  </a:schemeClr>
                </a:solidFill>
                <a:latin typeface="Times New Roman" pitchFamily="18" charset="0"/>
                <a:cs typeface="Times New Roman" pitchFamily="18" charset="0"/>
              </a:rPr>
              <a:t> </a:t>
            </a:r>
            <a:r>
              <a:rPr lang="en-US" sz="2300" b="1" dirty="0" err="1">
                <a:solidFill>
                  <a:schemeClr val="tx1">
                    <a:lumMod val="95000"/>
                    <a:lumOff val="5000"/>
                  </a:schemeClr>
                </a:solidFill>
                <a:latin typeface="Times New Roman" pitchFamily="18" charset="0"/>
                <a:cs typeface="Times New Roman" pitchFamily="18" charset="0"/>
              </a:rPr>
              <a:t>đội</a:t>
            </a:r>
            <a:r>
              <a:rPr lang="en-US" sz="2300" b="1" dirty="0">
                <a:solidFill>
                  <a:schemeClr val="tx1">
                    <a:lumMod val="95000"/>
                    <a:lumOff val="5000"/>
                  </a:schemeClr>
                </a:solidFill>
                <a:latin typeface="Times New Roman" pitchFamily="18" charset="0"/>
                <a:cs typeface="Times New Roman" pitchFamily="18" charset="0"/>
              </a:rPr>
              <a:t> </a:t>
            </a:r>
            <a:r>
              <a:rPr lang="en-US" sz="2300" b="1" dirty="0" err="1">
                <a:solidFill>
                  <a:schemeClr val="tx1">
                    <a:lumMod val="95000"/>
                    <a:lumOff val="5000"/>
                  </a:schemeClr>
                </a:solidFill>
                <a:latin typeface="Times New Roman" pitchFamily="18" charset="0"/>
                <a:cs typeface="Times New Roman" pitchFamily="18" charset="0"/>
              </a:rPr>
              <a:t>Việt</a:t>
            </a:r>
            <a:r>
              <a:rPr lang="en-US" sz="2300" b="1" dirty="0">
                <a:solidFill>
                  <a:schemeClr val="tx1">
                    <a:lumMod val="95000"/>
                    <a:lumOff val="5000"/>
                  </a:schemeClr>
                </a:solidFill>
                <a:latin typeface="Times New Roman" pitchFamily="18" charset="0"/>
                <a:cs typeface="Times New Roman" pitchFamily="18" charset="0"/>
              </a:rPr>
              <a:t> Nam </a:t>
            </a:r>
            <a:r>
              <a:rPr lang="en-US" sz="2300" b="1" dirty="0" err="1">
                <a:solidFill>
                  <a:schemeClr val="tx1">
                    <a:lumMod val="95000"/>
                    <a:lumOff val="5000"/>
                  </a:schemeClr>
                </a:solidFill>
                <a:latin typeface="Times New Roman" pitchFamily="18" charset="0"/>
                <a:cs typeface="Times New Roman" pitchFamily="18" charset="0"/>
              </a:rPr>
              <a:t>đã</a:t>
            </a:r>
            <a:r>
              <a:rPr lang="en-US" sz="2300" b="1" dirty="0">
                <a:solidFill>
                  <a:schemeClr val="tx1">
                    <a:lumMod val="95000"/>
                    <a:lumOff val="5000"/>
                  </a:schemeClr>
                </a:solidFill>
                <a:latin typeface="Times New Roman" pitchFamily="18" charset="0"/>
                <a:cs typeface="Times New Roman" pitchFamily="18" charset="0"/>
              </a:rPr>
              <a:t> </a:t>
            </a:r>
            <a:r>
              <a:rPr lang="en-US" sz="2300" b="1" dirty="0" err="1">
                <a:solidFill>
                  <a:schemeClr val="tx1">
                    <a:lumMod val="95000"/>
                    <a:lumOff val="5000"/>
                  </a:schemeClr>
                </a:solidFill>
                <a:latin typeface="Times New Roman" pitchFamily="18" charset="0"/>
                <a:cs typeface="Times New Roman" pitchFamily="18" charset="0"/>
              </a:rPr>
              <a:t>thành</a:t>
            </a:r>
            <a:r>
              <a:rPr lang="en-US" sz="2300" b="1" dirty="0">
                <a:solidFill>
                  <a:schemeClr val="tx1">
                    <a:lumMod val="95000"/>
                    <a:lumOff val="5000"/>
                  </a:schemeClr>
                </a:solidFill>
                <a:latin typeface="Times New Roman" pitchFamily="18" charset="0"/>
                <a:cs typeface="Times New Roman" pitchFamily="18" charset="0"/>
              </a:rPr>
              <a:t> </a:t>
            </a:r>
            <a:r>
              <a:rPr lang="en-US" sz="2300" b="1" dirty="0" err="1">
                <a:solidFill>
                  <a:schemeClr val="tx1">
                    <a:lumMod val="95000"/>
                    <a:lumOff val="5000"/>
                  </a:schemeClr>
                </a:solidFill>
                <a:latin typeface="Times New Roman" pitchFamily="18" charset="0"/>
                <a:cs typeface="Times New Roman" pitchFamily="18" charset="0"/>
              </a:rPr>
              <a:t>lập</a:t>
            </a:r>
            <a:r>
              <a:rPr lang="en-US" sz="2300" b="1" dirty="0">
                <a:solidFill>
                  <a:schemeClr val="tx1">
                    <a:lumMod val="95000"/>
                    <a:lumOff val="5000"/>
                  </a:schemeClr>
                </a:solidFill>
                <a:latin typeface="Times New Roman" pitchFamily="18" charset="0"/>
                <a:cs typeface="Times New Roman" pitchFamily="18" charset="0"/>
              </a:rPr>
              <a:t> </a:t>
            </a:r>
            <a:r>
              <a:rPr lang="en-US" sz="2300" b="1" dirty="0" err="1">
                <a:solidFill>
                  <a:schemeClr val="tx1">
                    <a:lumMod val="95000"/>
                    <a:lumOff val="5000"/>
                  </a:schemeClr>
                </a:solidFill>
                <a:latin typeface="Times New Roman" pitchFamily="18" charset="0"/>
                <a:cs typeface="Times New Roman" pitchFamily="18" charset="0"/>
              </a:rPr>
              <a:t>ra</a:t>
            </a:r>
            <a:r>
              <a:rPr lang="en-US" sz="2300" b="1" dirty="0">
                <a:solidFill>
                  <a:schemeClr val="tx1">
                    <a:lumMod val="95000"/>
                    <a:lumOff val="5000"/>
                  </a:schemeClr>
                </a:solidFill>
                <a:latin typeface="Times New Roman" pitchFamily="18" charset="0"/>
                <a:cs typeface="Times New Roman" pitchFamily="18" charset="0"/>
              </a:rPr>
              <a:t> </a:t>
            </a:r>
            <a:r>
              <a:rPr lang="en-US" sz="2300" b="1" dirty="0" err="1">
                <a:solidFill>
                  <a:schemeClr val="tx1">
                    <a:lumMod val="95000"/>
                    <a:lumOff val="5000"/>
                  </a:schemeClr>
                </a:solidFill>
                <a:latin typeface="Times New Roman" pitchFamily="18" charset="0"/>
                <a:cs typeface="Times New Roman" pitchFamily="18" charset="0"/>
              </a:rPr>
              <a:t>nhiều</a:t>
            </a:r>
            <a:r>
              <a:rPr lang="en-US" sz="2300" b="1" dirty="0">
                <a:solidFill>
                  <a:schemeClr val="tx1">
                    <a:lumMod val="95000"/>
                    <a:lumOff val="5000"/>
                  </a:schemeClr>
                </a:solidFill>
                <a:latin typeface="Times New Roman" pitchFamily="18" charset="0"/>
                <a:cs typeface="Times New Roman" pitchFamily="18" charset="0"/>
              </a:rPr>
              <a:t> </a:t>
            </a:r>
            <a:r>
              <a:rPr lang="en-US" sz="2300" b="1" dirty="0" err="1">
                <a:solidFill>
                  <a:schemeClr val="tx1">
                    <a:lumMod val="95000"/>
                    <a:lumOff val="5000"/>
                  </a:schemeClr>
                </a:solidFill>
                <a:latin typeface="Times New Roman" pitchFamily="18" charset="0"/>
                <a:cs typeface="Times New Roman" pitchFamily="18" charset="0"/>
              </a:rPr>
              <a:t>binh</a:t>
            </a:r>
            <a:r>
              <a:rPr lang="en-US" sz="2300" b="1" dirty="0">
                <a:solidFill>
                  <a:schemeClr val="tx1">
                    <a:lumMod val="95000"/>
                    <a:lumOff val="5000"/>
                  </a:schemeClr>
                </a:solidFill>
                <a:latin typeface="Times New Roman" pitchFamily="18" charset="0"/>
                <a:cs typeface="Times New Roman" pitchFamily="18" charset="0"/>
              </a:rPr>
              <a:t> </a:t>
            </a:r>
            <a:r>
              <a:rPr lang="en-US" sz="2300" b="1" dirty="0" err="1">
                <a:solidFill>
                  <a:schemeClr val="tx1">
                    <a:lumMod val="95000"/>
                    <a:lumOff val="5000"/>
                  </a:schemeClr>
                </a:solidFill>
                <a:latin typeface="Times New Roman" pitchFamily="18" charset="0"/>
                <a:cs typeface="Times New Roman" pitchFamily="18" charset="0"/>
              </a:rPr>
              <a:t>chủng</a:t>
            </a:r>
            <a:r>
              <a:rPr lang="en-US" sz="2300" b="1" dirty="0">
                <a:solidFill>
                  <a:schemeClr val="tx1">
                    <a:lumMod val="95000"/>
                    <a:lumOff val="5000"/>
                  </a:schemeClr>
                </a:solidFill>
                <a:latin typeface="Times New Roman" pitchFamily="18" charset="0"/>
                <a:cs typeface="Times New Roman" pitchFamily="18" charset="0"/>
              </a:rPr>
              <a:t>, </a:t>
            </a:r>
            <a:r>
              <a:rPr lang="en-US" sz="2300" b="1" dirty="0" err="1">
                <a:solidFill>
                  <a:schemeClr val="tx1">
                    <a:lumMod val="95000"/>
                    <a:lumOff val="5000"/>
                  </a:schemeClr>
                </a:solidFill>
                <a:latin typeface="Times New Roman" pitchFamily="18" charset="0"/>
                <a:cs typeface="Times New Roman" pitchFamily="18" charset="0"/>
              </a:rPr>
              <a:t>quân</a:t>
            </a:r>
            <a:r>
              <a:rPr lang="en-US" sz="2300" b="1" dirty="0">
                <a:solidFill>
                  <a:schemeClr val="tx1">
                    <a:lumMod val="95000"/>
                    <a:lumOff val="5000"/>
                  </a:schemeClr>
                </a:solidFill>
                <a:latin typeface="Times New Roman" pitchFamily="18" charset="0"/>
                <a:cs typeface="Times New Roman" pitchFamily="18" charset="0"/>
              </a:rPr>
              <a:t> </a:t>
            </a:r>
            <a:r>
              <a:rPr lang="en-US" sz="2300" b="1" dirty="0" err="1">
                <a:solidFill>
                  <a:schemeClr val="tx1">
                    <a:lumMod val="95000"/>
                    <a:lumOff val="5000"/>
                  </a:schemeClr>
                </a:solidFill>
                <a:latin typeface="Times New Roman" pitchFamily="18" charset="0"/>
                <a:cs typeface="Times New Roman" pitchFamily="18" charset="0"/>
              </a:rPr>
              <a:t>chủng</a:t>
            </a:r>
            <a:r>
              <a:rPr lang="en-US" sz="2300" b="1" dirty="0">
                <a:solidFill>
                  <a:schemeClr val="tx1">
                    <a:lumMod val="95000"/>
                    <a:lumOff val="5000"/>
                  </a:schemeClr>
                </a:solidFill>
                <a:latin typeface="Times New Roman" pitchFamily="18" charset="0"/>
                <a:cs typeface="Times New Roman" pitchFamily="18" charset="0"/>
              </a:rPr>
              <a:t> </a:t>
            </a:r>
            <a:r>
              <a:rPr lang="en-US" sz="2300" b="1" dirty="0" err="1">
                <a:solidFill>
                  <a:schemeClr val="tx1">
                    <a:lumMod val="95000"/>
                    <a:lumOff val="5000"/>
                  </a:schemeClr>
                </a:solidFill>
                <a:latin typeface="Times New Roman" pitchFamily="18" charset="0"/>
                <a:cs typeface="Times New Roman" pitchFamily="18" charset="0"/>
              </a:rPr>
              <a:t>như</a:t>
            </a:r>
            <a:r>
              <a:rPr lang="en-US" sz="2300" b="1" dirty="0">
                <a:solidFill>
                  <a:schemeClr val="tx1">
                    <a:lumMod val="95000"/>
                    <a:lumOff val="5000"/>
                  </a:schemeClr>
                </a:solidFill>
                <a:latin typeface="Times New Roman" pitchFamily="18" charset="0"/>
                <a:cs typeface="Times New Roman" pitchFamily="18" charset="0"/>
              </a:rPr>
              <a:t>:</a:t>
            </a:r>
          </a:p>
          <a:p>
            <a:pPr>
              <a:defRPr/>
            </a:pPr>
            <a:r>
              <a:rPr lang="en-US" sz="2300" b="1" dirty="0">
                <a:solidFill>
                  <a:schemeClr val="tx1">
                    <a:lumMod val="95000"/>
                    <a:lumOff val="5000"/>
                  </a:schemeClr>
                </a:solidFill>
                <a:latin typeface="Times New Roman" pitchFamily="18" charset="0"/>
                <a:cs typeface="Times New Roman" pitchFamily="18" charset="0"/>
              </a:rPr>
              <a:t>+ </a:t>
            </a:r>
            <a:r>
              <a:rPr lang="en-US" sz="2300" b="1" dirty="0" err="1">
                <a:solidFill>
                  <a:schemeClr val="tx1">
                    <a:lumMod val="95000"/>
                    <a:lumOff val="5000"/>
                  </a:schemeClr>
                </a:solidFill>
                <a:latin typeface="Times New Roman" pitchFamily="18" charset="0"/>
                <a:cs typeface="Times New Roman" pitchFamily="18" charset="0"/>
              </a:rPr>
              <a:t>Binh</a:t>
            </a:r>
            <a:r>
              <a:rPr lang="en-US" sz="2300" b="1" dirty="0">
                <a:solidFill>
                  <a:schemeClr val="tx1">
                    <a:lumMod val="95000"/>
                    <a:lumOff val="5000"/>
                  </a:schemeClr>
                </a:solidFill>
                <a:latin typeface="Times New Roman" pitchFamily="18" charset="0"/>
                <a:cs typeface="Times New Roman" pitchFamily="18" charset="0"/>
              </a:rPr>
              <a:t> </a:t>
            </a:r>
            <a:r>
              <a:rPr lang="en-US" sz="2300" b="1" dirty="0" err="1">
                <a:solidFill>
                  <a:schemeClr val="tx1">
                    <a:lumMod val="95000"/>
                    <a:lumOff val="5000"/>
                  </a:schemeClr>
                </a:solidFill>
                <a:latin typeface="Times New Roman" pitchFamily="18" charset="0"/>
                <a:cs typeface="Times New Roman" pitchFamily="18" charset="0"/>
              </a:rPr>
              <a:t>chủng</a:t>
            </a:r>
            <a:r>
              <a:rPr lang="en-US" sz="2300" b="1" dirty="0">
                <a:solidFill>
                  <a:schemeClr val="tx1">
                    <a:lumMod val="95000"/>
                    <a:lumOff val="5000"/>
                  </a:schemeClr>
                </a:solidFill>
                <a:latin typeface="Times New Roman" pitchFamily="18" charset="0"/>
                <a:cs typeface="Times New Roman" pitchFamily="18" charset="0"/>
              </a:rPr>
              <a:t> </a:t>
            </a:r>
            <a:r>
              <a:rPr lang="en-US" sz="2300" b="1" dirty="0" err="1">
                <a:solidFill>
                  <a:schemeClr val="tx1">
                    <a:lumMod val="95000"/>
                    <a:lumOff val="5000"/>
                  </a:schemeClr>
                </a:solidFill>
                <a:latin typeface="Times New Roman" pitchFamily="18" charset="0"/>
                <a:cs typeface="Times New Roman" pitchFamily="18" charset="0"/>
              </a:rPr>
              <a:t>không</a:t>
            </a:r>
            <a:r>
              <a:rPr lang="en-US" sz="2300" b="1" dirty="0">
                <a:solidFill>
                  <a:schemeClr val="tx1">
                    <a:lumMod val="95000"/>
                    <a:lumOff val="5000"/>
                  </a:schemeClr>
                </a:solidFill>
                <a:latin typeface="Times New Roman" pitchFamily="18" charset="0"/>
                <a:cs typeface="Times New Roman" pitchFamily="18" charset="0"/>
              </a:rPr>
              <a:t> </a:t>
            </a:r>
            <a:r>
              <a:rPr lang="en-US" sz="2300" b="1" dirty="0" err="1">
                <a:solidFill>
                  <a:schemeClr val="tx1">
                    <a:lumMod val="95000"/>
                    <a:lumOff val="5000"/>
                  </a:schemeClr>
                </a:solidFill>
                <a:latin typeface="Times New Roman" pitchFamily="18" charset="0"/>
                <a:cs typeface="Times New Roman" pitchFamily="18" charset="0"/>
              </a:rPr>
              <a:t>quân</a:t>
            </a:r>
            <a:r>
              <a:rPr lang="en-US" sz="2300" b="1" dirty="0">
                <a:solidFill>
                  <a:schemeClr val="tx1">
                    <a:lumMod val="95000"/>
                    <a:lumOff val="5000"/>
                  </a:schemeClr>
                </a:solidFill>
                <a:latin typeface="Times New Roman" pitchFamily="18" charset="0"/>
                <a:cs typeface="Times New Roman" pitchFamily="18" charset="0"/>
              </a:rPr>
              <a:t>, </a:t>
            </a:r>
            <a:r>
              <a:rPr lang="en-US" sz="2300" b="1" dirty="0" err="1">
                <a:solidFill>
                  <a:schemeClr val="tx1">
                    <a:lumMod val="95000"/>
                    <a:lumOff val="5000"/>
                  </a:schemeClr>
                </a:solidFill>
                <a:latin typeface="Times New Roman" pitchFamily="18" charset="0"/>
                <a:cs typeface="Times New Roman" pitchFamily="18" charset="0"/>
              </a:rPr>
              <a:t>hải</a:t>
            </a:r>
            <a:r>
              <a:rPr lang="en-US" sz="2300" b="1" dirty="0">
                <a:solidFill>
                  <a:schemeClr val="tx1">
                    <a:lumMod val="95000"/>
                    <a:lumOff val="5000"/>
                  </a:schemeClr>
                </a:solidFill>
                <a:latin typeface="Times New Roman" pitchFamily="18" charset="0"/>
                <a:cs typeface="Times New Roman" pitchFamily="18" charset="0"/>
              </a:rPr>
              <a:t> </a:t>
            </a:r>
            <a:r>
              <a:rPr lang="en-US" sz="2300" b="1" dirty="0" err="1">
                <a:solidFill>
                  <a:schemeClr val="tx1">
                    <a:lumMod val="95000"/>
                    <a:lumOff val="5000"/>
                  </a:schemeClr>
                </a:solidFill>
                <a:latin typeface="Times New Roman" pitchFamily="18" charset="0"/>
                <a:cs typeface="Times New Roman" pitchFamily="18" charset="0"/>
              </a:rPr>
              <a:t>quân</a:t>
            </a:r>
            <a:r>
              <a:rPr lang="en-US" sz="2300" b="1" dirty="0">
                <a:solidFill>
                  <a:schemeClr val="tx1">
                    <a:lumMod val="95000"/>
                    <a:lumOff val="5000"/>
                  </a:schemeClr>
                </a:solidFill>
                <a:latin typeface="Times New Roman" pitchFamily="18" charset="0"/>
                <a:cs typeface="Times New Roman" pitchFamily="18" charset="0"/>
              </a:rPr>
              <a:t>, </a:t>
            </a:r>
            <a:r>
              <a:rPr lang="en-US" sz="2300" b="1" dirty="0" err="1">
                <a:solidFill>
                  <a:schemeClr val="tx1">
                    <a:lumMod val="95000"/>
                    <a:lumOff val="5000"/>
                  </a:schemeClr>
                </a:solidFill>
                <a:latin typeface="Times New Roman" pitchFamily="18" charset="0"/>
                <a:cs typeface="Times New Roman" pitchFamily="18" charset="0"/>
              </a:rPr>
              <a:t>thiết</a:t>
            </a:r>
            <a:r>
              <a:rPr lang="en-US" sz="2300" b="1" dirty="0">
                <a:solidFill>
                  <a:schemeClr val="tx1">
                    <a:lumMod val="95000"/>
                    <a:lumOff val="5000"/>
                  </a:schemeClr>
                </a:solidFill>
                <a:latin typeface="Times New Roman" pitchFamily="18" charset="0"/>
                <a:cs typeface="Times New Roman" pitchFamily="18" charset="0"/>
              </a:rPr>
              <a:t> </a:t>
            </a:r>
            <a:r>
              <a:rPr lang="en-US" sz="2300" b="1" dirty="0" err="1">
                <a:solidFill>
                  <a:schemeClr val="tx1">
                    <a:lumMod val="95000"/>
                    <a:lumOff val="5000"/>
                  </a:schemeClr>
                </a:solidFill>
                <a:latin typeface="Times New Roman" pitchFamily="18" charset="0"/>
                <a:cs typeface="Times New Roman" pitchFamily="18" charset="0"/>
              </a:rPr>
              <a:t>giáp</a:t>
            </a:r>
            <a:r>
              <a:rPr lang="en-US" sz="2300" b="1" dirty="0">
                <a:solidFill>
                  <a:schemeClr val="tx1">
                    <a:lumMod val="95000"/>
                    <a:lumOff val="5000"/>
                  </a:schemeClr>
                </a:solidFill>
                <a:latin typeface="Times New Roman" pitchFamily="18" charset="0"/>
                <a:cs typeface="Times New Roman" pitchFamily="18" charset="0"/>
              </a:rPr>
              <a:t>, </a:t>
            </a:r>
            <a:r>
              <a:rPr lang="en-US" sz="2300" b="1" dirty="0" err="1">
                <a:solidFill>
                  <a:schemeClr val="tx1">
                    <a:lumMod val="95000"/>
                    <a:lumOff val="5000"/>
                  </a:schemeClr>
                </a:solidFill>
                <a:latin typeface="Times New Roman" pitchFamily="18" charset="0"/>
                <a:cs typeface="Times New Roman" pitchFamily="18" charset="0"/>
              </a:rPr>
              <a:t>pháo</a:t>
            </a:r>
            <a:r>
              <a:rPr lang="en-US" sz="2300" b="1" dirty="0">
                <a:solidFill>
                  <a:schemeClr val="tx1">
                    <a:lumMod val="95000"/>
                    <a:lumOff val="5000"/>
                  </a:schemeClr>
                </a:solidFill>
                <a:latin typeface="Times New Roman" pitchFamily="18" charset="0"/>
                <a:cs typeface="Times New Roman" pitchFamily="18" charset="0"/>
              </a:rPr>
              <a:t> </a:t>
            </a:r>
            <a:r>
              <a:rPr lang="en-US" sz="2300" b="1" dirty="0" err="1">
                <a:solidFill>
                  <a:schemeClr val="tx1">
                    <a:lumMod val="95000"/>
                    <a:lumOff val="5000"/>
                  </a:schemeClr>
                </a:solidFill>
                <a:latin typeface="Times New Roman" pitchFamily="18" charset="0"/>
                <a:cs typeface="Times New Roman" pitchFamily="18" charset="0"/>
              </a:rPr>
              <a:t>binh</a:t>
            </a:r>
            <a:r>
              <a:rPr lang="en-US" sz="2300" b="1" dirty="0">
                <a:solidFill>
                  <a:schemeClr val="tx1">
                    <a:lumMod val="95000"/>
                    <a:lumOff val="5000"/>
                  </a:schemeClr>
                </a:solidFill>
                <a:latin typeface="Times New Roman" pitchFamily="18" charset="0"/>
                <a:cs typeface="Times New Roman" pitchFamily="18" charset="0"/>
              </a:rPr>
              <a:t>, </a:t>
            </a:r>
            <a:r>
              <a:rPr lang="en-US" sz="2300" b="1" dirty="0" err="1">
                <a:solidFill>
                  <a:schemeClr val="tx1">
                    <a:lumMod val="95000"/>
                    <a:lumOff val="5000"/>
                  </a:schemeClr>
                </a:solidFill>
                <a:latin typeface="Times New Roman" pitchFamily="18" charset="0"/>
                <a:cs typeface="Times New Roman" pitchFamily="18" charset="0"/>
              </a:rPr>
              <a:t>bộ</a:t>
            </a:r>
            <a:r>
              <a:rPr lang="en-US" sz="2300" b="1" dirty="0">
                <a:solidFill>
                  <a:schemeClr val="tx1">
                    <a:lumMod val="95000"/>
                    <a:lumOff val="5000"/>
                  </a:schemeClr>
                </a:solidFill>
                <a:latin typeface="Times New Roman" pitchFamily="18" charset="0"/>
                <a:cs typeface="Times New Roman" pitchFamily="18" charset="0"/>
              </a:rPr>
              <a:t> </a:t>
            </a:r>
            <a:r>
              <a:rPr lang="en-US" sz="2300" b="1" dirty="0" err="1">
                <a:solidFill>
                  <a:schemeClr val="tx1">
                    <a:lumMod val="95000"/>
                    <a:lumOff val="5000"/>
                  </a:schemeClr>
                </a:solidFill>
                <a:latin typeface="Times New Roman" pitchFamily="18" charset="0"/>
                <a:cs typeface="Times New Roman" pitchFamily="18" charset="0"/>
              </a:rPr>
              <a:t>binh</a:t>
            </a:r>
            <a:r>
              <a:rPr lang="en-US" sz="2300" b="1" dirty="0">
                <a:solidFill>
                  <a:schemeClr val="tx1">
                    <a:lumMod val="95000"/>
                    <a:lumOff val="5000"/>
                  </a:schemeClr>
                </a:solidFill>
                <a:latin typeface="Times New Roman" pitchFamily="18" charset="0"/>
                <a:cs typeface="Times New Roman" pitchFamily="18" charset="0"/>
              </a:rPr>
              <a:t>….</a:t>
            </a:r>
          </a:p>
          <a:p>
            <a:pPr>
              <a:defRPr/>
            </a:pPr>
            <a:r>
              <a:rPr lang="en-US" sz="2300" b="1" dirty="0">
                <a:solidFill>
                  <a:schemeClr val="tx1">
                    <a:lumMod val="95000"/>
                    <a:lumOff val="5000"/>
                  </a:schemeClr>
                </a:solidFill>
                <a:latin typeface="Times New Roman" pitchFamily="18" charset="0"/>
                <a:cs typeface="Times New Roman" pitchFamily="18" charset="0"/>
              </a:rPr>
              <a:t>+ </a:t>
            </a:r>
            <a:r>
              <a:rPr lang="en-US" sz="2300" b="1" dirty="0" err="1">
                <a:solidFill>
                  <a:schemeClr val="tx1">
                    <a:lumMod val="95000"/>
                    <a:lumOff val="5000"/>
                  </a:schemeClr>
                </a:solidFill>
                <a:latin typeface="Times New Roman" pitchFamily="18" charset="0"/>
                <a:cs typeface="Times New Roman" pitchFamily="18" charset="0"/>
              </a:rPr>
              <a:t>Quân</a:t>
            </a:r>
            <a:r>
              <a:rPr lang="en-US" sz="2300" b="1" dirty="0">
                <a:solidFill>
                  <a:schemeClr val="tx1">
                    <a:lumMod val="95000"/>
                    <a:lumOff val="5000"/>
                  </a:schemeClr>
                </a:solidFill>
                <a:latin typeface="Times New Roman" pitchFamily="18" charset="0"/>
                <a:cs typeface="Times New Roman" pitchFamily="18" charset="0"/>
              </a:rPr>
              <a:t> </a:t>
            </a:r>
            <a:r>
              <a:rPr lang="en-US" sz="2300" b="1" dirty="0" err="1">
                <a:solidFill>
                  <a:schemeClr val="tx1">
                    <a:lumMod val="95000"/>
                    <a:lumOff val="5000"/>
                  </a:schemeClr>
                </a:solidFill>
                <a:latin typeface="Times New Roman" pitchFamily="18" charset="0"/>
                <a:cs typeface="Times New Roman" pitchFamily="18" charset="0"/>
              </a:rPr>
              <a:t>chủng</a:t>
            </a:r>
            <a:r>
              <a:rPr lang="en-US" sz="2300" b="1" dirty="0">
                <a:solidFill>
                  <a:schemeClr val="tx1">
                    <a:lumMod val="95000"/>
                    <a:lumOff val="5000"/>
                  </a:schemeClr>
                </a:solidFill>
                <a:latin typeface="Times New Roman" pitchFamily="18" charset="0"/>
                <a:cs typeface="Times New Roman" pitchFamily="18" charset="0"/>
              </a:rPr>
              <a:t> </a:t>
            </a:r>
            <a:r>
              <a:rPr lang="en-US" sz="2300" b="1" dirty="0" err="1">
                <a:solidFill>
                  <a:schemeClr val="tx1">
                    <a:lumMod val="95000"/>
                    <a:lumOff val="5000"/>
                  </a:schemeClr>
                </a:solidFill>
                <a:latin typeface="Times New Roman" pitchFamily="18" charset="0"/>
                <a:cs typeface="Times New Roman" pitchFamily="18" charset="0"/>
              </a:rPr>
              <a:t>biên</a:t>
            </a:r>
            <a:r>
              <a:rPr lang="en-US" sz="2300" b="1" dirty="0">
                <a:solidFill>
                  <a:schemeClr val="tx1">
                    <a:lumMod val="95000"/>
                    <a:lumOff val="5000"/>
                  </a:schemeClr>
                </a:solidFill>
                <a:latin typeface="Times New Roman" pitchFamily="18" charset="0"/>
                <a:cs typeface="Times New Roman" pitchFamily="18" charset="0"/>
              </a:rPr>
              <a:t> </a:t>
            </a:r>
            <a:r>
              <a:rPr lang="en-US" sz="2300" b="1" dirty="0" err="1">
                <a:solidFill>
                  <a:schemeClr val="tx1">
                    <a:lumMod val="95000"/>
                    <a:lumOff val="5000"/>
                  </a:schemeClr>
                </a:solidFill>
                <a:latin typeface="Times New Roman" pitchFamily="18" charset="0"/>
                <a:cs typeface="Times New Roman" pitchFamily="18" charset="0"/>
              </a:rPr>
              <a:t>phòng</a:t>
            </a:r>
            <a:r>
              <a:rPr lang="en-US" sz="2300" b="1" dirty="0">
                <a:solidFill>
                  <a:schemeClr val="tx1">
                    <a:lumMod val="95000"/>
                    <a:lumOff val="5000"/>
                  </a:schemeClr>
                </a:solidFill>
                <a:latin typeface="Times New Roman" pitchFamily="18" charset="0"/>
                <a:cs typeface="Times New Roman" pitchFamily="18" charset="0"/>
              </a:rPr>
              <a:t> </a:t>
            </a:r>
            <a:r>
              <a:rPr lang="en-US" sz="2300" b="1" dirty="0" err="1">
                <a:solidFill>
                  <a:schemeClr val="tx1">
                    <a:lumMod val="95000"/>
                    <a:lumOff val="5000"/>
                  </a:schemeClr>
                </a:solidFill>
                <a:latin typeface="Times New Roman" pitchFamily="18" charset="0"/>
                <a:cs typeface="Times New Roman" pitchFamily="18" charset="0"/>
              </a:rPr>
              <a:t>với</a:t>
            </a:r>
            <a:r>
              <a:rPr lang="en-US" sz="2300" b="1" dirty="0">
                <a:solidFill>
                  <a:schemeClr val="tx1">
                    <a:lumMod val="95000"/>
                    <a:lumOff val="5000"/>
                  </a:schemeClr>
                </a:solidFill>
                <a:latin typeface="Times New Roman" pitchFamily="18" charset="0"/>
                <a:cs typeface="Times New Roman" pitchFamily="18" charset="0"/>
              </a:rPr>
              <a:t> </a:t>
            </a:r>
            <a:r>
              <a:rPr lang="en-US" sz="2300" b="1" dirty="0" err="1">
                <a:solidFill>
                  <a:schemeClr val="tx1">
                    <a:lumMod val="95000"/>
                    <a:lumOff val="5000"/>
                  </a:schemeClr>
                </a:solidFill>
                <a:latin typeface="Times New Roman" pitchFamily="18" charset="0"/>
                <a:cs typeface="Times New Roman" pitchFamily="18" charset="0"/>
              </a:rPr>
              <a:t>những</a:t>
            </a:r>
            <a:r>
              <a:rPr lang="en-US" sz="2300" b="1" dirty="0">
                <a:solidFill>
                  <a:schemeClr val="tx1">
                    <a:lumMod val="95000"/>
                    <a:lumOff val="5000"/>
                  </a:schemeClr>
                </a:solidFill>
                <a:latin typeface="Times New Roman" pitchFamily="18" charset="0"/>
                <a:cs typeface="Times New Roman" pitchFamily="18" charset="0"/>
              </a:rPr>
              <a:t> </a:t>
            </a:r>
            <a:r>
              <a:rPr lang="en-US" sz="2300" b="1" dirty="0" err="1">
                <a:solidFill>
                  <a:schemeClr val="tx1">
                    <a:lumMod val="95000"/>
                    <a:lumOff val="5000"/>
                  </a:schemeClr>
                </a:solidFill>
                <a:latin typeface="Times New Roman" pitchFamily="18" charset="0"/>
                <a:cs typeface="Times New Roman" pitchFamily="18" charset="0"/>
              </a:rPr>
              <a:t>nhiệm</a:t>
            </a:r>
            <a:r>
              <a:rPr lang="en-US" sz="2300" b="1" dirty="0">
                <a:solidFill>
                  <a:schemeClr val="tx1">
                    <a:lumMod val="95000"/>
                    <a:lumOff val="5000"/>
                  </a:schemeClr>
                </a:solidFill>
                <a:latin typeface="Times New Roman" pitchFamily="18" charset="0"/>
                <a:cs typeface="Times New Roman" pitchFamily="18" charset="0"/>
              </a:rPr>
              <a:t> </a:t>
            </a:r>
            <a:r>
              <a:rPr lang="en-US" sz="2300" b="1" dirty="0" err="1">
                <a:solidFill>
                  <a:schemeClr val="tx1">
                    <a:lumMod val="95000"/>
                    <a:lumOff val="5000"/>
                  </a:schemeClr>
                </a:solidFill>
                <a:latin typeface="Times New Roman" pitchFamily="18" charset="0"/>
                <a:cs typeface="Times New Roman" pitchFamily="18" charset="0"/>
              </a:rPr>
              <a:t>vụ</a:t>
            </a:r>
            <a:r>
              <a:rPr lang="en-US" sz="2300" b="1" dirty="0">
                <a:solidFill>
                  <a:schemeClr val="tx1">
                    <a:lumMod val="95000"/>
                    <a:lumOff val="5000"/>
                  </a:schemeClr>
                </a:solidFill>
                <a:latin typeface="Times New Roman" pitchFamily="18" charset="0"/>
                <a:cs typeface="Times New Roman" pitchFamily="18" charset="0"/>
              </a:rPr>
              <a:t> </a:t>
            </a:r>
            <a:r>
              <a:rPr lang="en-US" sz="2300" b="1" dirty="0" err="1">
                <a:solidFill>
                  <a:schemeClr val="tx1">
                    <a:lumMod val="95000"/>
                    <a:lumOff val="5000"/>
                  </a:schemeClr>
                </a:solidFill>
                <a:latin typeface="Times New Roman" pitchFamily="18" charset="0"/>
                <a:cs typeface="Times New Roman" pitchFamily="18" charset="0"/>
              </a:rPr>
              <a:t>khác</a:t>
            </a:r>
            <a:r>
              <a:rPr lang="en-US" sz="2300" b="1" dirty="0">
                <a:solidFill>
                  <a:schemeClr val="tx1">
                    <a:lumMod val="95000"/>
                    <a:lumOff val="5000"/>
                  </a:schemeClr>
                </a:solidFill>
                <a:latin typeface="Times New Roman" pitchFamily="18" charset="0"/>
                <a:cs typeface="Times New Roman" pitchFamily="18" charset="0"/>
              </a:rPr>
              <a:t> </a:t>
            </a:r>
            <a:r>
              <a:rPr lang="en-US" sz="2300" b="1" dirty="0" err="1">
                <a:solidFill>
                  <a:schemeClr val="tx1">
                    <a:lumMod val="95000"/>
                    <a:lumOff val="5000"/>
                  </a:schemeClr>
                </a:solidFill>
                <a:latin typeface="Times New Roman" pitchFamily="18" charset="0"/>
                <a:cs typeface="Times New Roman" pitchFamily="18" charset="0"/>
              </a:rPr>
              <a:t>nhau</a:t>
            </a:r>
            <a:r>
              <a:rPr lang="en-US" sz="2300" b="1" dirty="0">
                <a:solidFill>
                  <a:schemeClr val="tx1">
                    <a:lumMod val="95000"/>
                    <a:lumOff val="5000"/>
                  </a:schemeClr>
                </a:solidFill>
                <a:latin typeface="Times New Roman" pitchFamily="18" charset="0"/>
                <a:cs typeface="Times New Roman" pitchFamily="18" charset="0"/>
              </a:rPr>
              <a:t> </a:t>
            </a:r>
            <a:r>
              <a:rPr lang="en-US" sz="2300" b="1" dirty="0" err="1">
                <a:solidFill>
                  <a:schemeClr val="tx1">
                    <a:lumMod val="95000"/>
                    <a:lumOff val="5000"/>
                  </a:schemeClr>
                </a:solidFill>
                <a:latin typeface="Times New Roman" pitchFamily="18" charset="0"/>
                <a:cs typeface="Times New Roman" pitchFamily="18" charset="0"/>
              </a:rPr>
              <a:t>cũng</a:t>
            </a:r>
            <a:r>
              <a:rPr lang="en-US" sz="2300" b="1" dirty="0">
                <a:solidFill>
                  <a:schemeClr val="tx1">
                    <a:lumMod val="95000"/>
                    <a:lumOff val="5000"/>
                  </a:schemeClr>
                </a:solidFill>
                <a:latin typeface="Times New Roman" pitchFamily="18" charset="0"/>
                <a:cs typeface="Times New Roman" pitchFamily="18" charset="0"/>
              </a:rPr>
              <a:t> </a:t>
            </a:r>
            <a:r>
              <a:rPr lang="en-US" sz="2300" b="1" dirty="0" err="1">
                <a:solidFill>
                  <a:schemeClr val="tx1">
                    <a:lumMod val="95000"/>
                    <a:lumOff val="5000"/>
                  </a:schemeClr>
                </a:solidFill>
                <a:latin typeface="Times New Roman" pitchFamily="18" charset="0"/>
                <a:cs typeface="Times New Roman" pitchFamily="18" charset="0"/>
              </a:rPr>
              <a:t>như</a:t>
            </a:r>
            <a:r>
              <a:rPr lang="en-US" sz="2300" b="1" dirty="0">
                <a:solidFill>
                  <a:schemeClr val="tx1">
                    <a:lumMod val="95000"/>
                    <a:lumOff val="5000"/>
                  </a:schemeClr>
                </a:solidFill>
                <a:latin typeface="Times New Roman" pitchFamily="18" charset="0"/>
                <a:cs typeface="Times New Roman" pitchFamily="18" charset="0"/>
              </a:rPr>
              <a:t> </a:t>
            </a:r>
            <a:r>
              <a:rPr lang="en-US" sz="2300" b="1" dirty="0" err="1">
                <a:solidFill>
                  <a:schemeClr val="tx1">
                    <a:lumMod val="95000"/>
                    <a:lumOff val="5000"/>
                  </a:schemeClr>
                </a:solidFill>
                <a:latin typeface="Times New Roman" pitchFamily="18" charset="0"/>
                <a:cs typeface="Times New Roman" pitchFamily="18" charset="0"/>
              </a:rPr>
              <a:t>trang</a:t>
            </a:r>
            <a:r>
              <a:rPr lang="en-US" sz="2300" b="1" dirty="0">
                <a:solidFill>
                  <a:schemeClr val="tx1">
                    <a:lumMod val="95000"/>
                    <a:lumOff val="5000"/>
                  </a:schemeClr>
                </a:solidFill>
                <a:latin typeface="Times New Roman" pitchFamily="18" charset="0"/>
                <a:cs typeface="Times New Roman" pitchFamily="18" charset="0"/>
              </a:rPr>
              <a:t> </a:t>
            </a:r>
            <a:r>
              <a:rPr lang="en-US" sz="2300" b="1" dirty="0" err="1">
                <a:solidFill>
                  <a:schemeClr val="tx1">
                    <a:lumMod val="95000"/>
                    <a:lumOff val="5000"/>
                  </a:schemeClr>
                </a:solidFill>
                <a:latin typeface="Times New Roman" pitchFamily="18" charset="0"/>
                <a:cs typeface="Times New Roman" pitchFamily="18" charset="0"/>
              </a:rPr>
              <a:t>thiết</a:t>
            </a:r>
            <a:r>
              <a:rPr lang="en-US" sz="2300" b="1" dirty="0">
                <a:solidFill>
                  <a:schemeClr val="tx1">
                    <a:lumMod val="95000"/>
                    <a:lumOff val="5000"/>
                  </a:schemeClr>
                </a:solidFill>
                <a:latin typeface="Times New Roman" pitchFamily="18" charset="0"/>
                <a:cs typeface="Times New Roman" pitchFamily="18" charset="0"/>
              </a:rPr>
              <a:t> </a:t>
            </a:r>
            <a:r>
              <a:rPr lang="en-US" sz="2300" b="1" dirty="0" err="1">
                <a:solidFill>
                  <a:schemeClr val="tx1">
                    <a:lumMod val="95000"/>
                    <a:lumOff val="5000"/>
                  </a:schemeClr>
                </a:solidFill>
                <a:latin typeface="Times New Roman" pitchFamily="18" charset="0"/>
                <a:cs typeface="Times New Roman" pitchFamily="18" charset="0"/>
              </a:rPr>
              <a:t>bị</a:t>
            </a:r>
            <a:r>
              <a:rPr lang="en-US" sz="2300" b="1" dirty="0">
                <a:solidFill>
                  <a:schemeClr val="tx1">
                    <a:lumMod val="95000"/>
                    <a:lumOff val="5000"/>
                  </a:schemeClr>
                </a:solidFill>
                <a:latin typeface="Times New Roman" pitchFamily="18" charset="0"/>
                <a:cs typeface="Times New Roman" pitchFamily="18" charset="0"/>
              </a:rPr>
              <a:t>… </a:t>
            </a:r>
            <a:r>
              <a:rPr lang="en-US" sz="2300" b="1" dirty="0" err="1">
                <a:solidFill>
                  <a:schemeClr val="tx1">
                    <a:lumMod val="95000"/>
                    <a:lumOff val="5000"/>
                  </a:schemeClr>
                </a:solidFill>
                <a:latin typeface="Times New Roman" pitchFamily="18" charset="0"/>
                <a:cs typeface="Times New Roman" pitchFamily="18" charset="0"/>
              </a:rPr>
              <a:t>để</a:t>
            </a:r>
            <a:r>
              <a:rPr lang="en-US" sz="2300" b="1" dirty="0">
                <a:solidFill>
                  <a:schemeClr val="tx1">
                    <a:lumMod val="95000"/>
                    <a:lumOff val="5000"/>
                  </a:schemeClr>
                </a:solidFill>
                <a:latin typeface="Times New Roman" pitchFamily="18" charset="0"/>
                <a:cs typeface="Times New Roman" pitchFamily="18" charset="0"/>
              </a:rPr>
              <a:t> </a:t>
            </a:r>
            <a:r>
              <a:rPr lang="en-US" sz="2300" b="1" dirty="0" err="1">
                <a:solidFill>
                  <a:schemeClr val="tx1">
                    <a:lumMod val="95000"/>
                    <a:lumOff val="5000"/>
                  </a:schemeClr>
                </a:solidFill>
                <a:latin typeface="Times New Roman" pitchFamily="18" charset="0"/>
                <a:cs typeface="Times New Roman" pitchFamily="18" charset="0"/>
              </a:rPr>
              <a:t>bảo</a:t>
            </a:r>
            <a:r>
              <a:rPr lang="en-US" sz="2300" b="1" dirty="0">
                <a:solidFill>
                  <a:schemeClr val="tx1">
                    <a:lumMod val="95000"/>
                    <a:lumOff val="5000"/>
                  </a:schemeClr>
                </a:solidFill>
                <a:latin typeface="Times New Roman" pitchFamily="18" charset="0"/>
                <a:cs typeface="Times New Roman" pitchFamily="18" charset="0"/>
              </a:rPr>
              <a:t> </a:t>
            </a:r>
            <a:r>
              <a:rPr lang="en-US" sz="2300" b="1" dirty="0" err="1">
                <a:solidFill>
                  <a:schemeClr val="tx1">
                    <a:lumMod val="95000"/>
                    <a:lumOff val="5000"/>
                  </a:schemeClr>
                </a:solidFill>
                <a:latin typeface="Times New Roman" pitchFamily="18" charset="0"/>
                <a:cs typeface="Times New Roman" pitchFamily="18" charset="0"/>
              </a:rPr>
              <a:t>vệ</a:t>
            </a:r>
            <a:r>
              <a:rPr lang="en-US" sz="2300" b="1" dirty="0">
                <a:solidFill>
                  <a:schemeClr val="tx1">
                    <a:lumMod val="95000"/>
                    <a:lumOff val="5000"/>
                  </a:schemeClr>
                </a:solidFill>
                <a:latin typeface="Times New Roman" pitchFamily="18" charset="0"/>
                <a:cs typeface="Times New Roman" pitchFamily="18" charset="0"/>
              </a:rPr>
              <a:t> </a:t>
            </a:r>
            <a:r>
              <a:rPr lang="en-US" sz="2300" b="1" dirty="0" err="1">
                <a:solidFill>
                  <a:schemeClr val="tx1">
                    <a:lumMod val="95000"/>
                    <a:lumOff val="5000"/>
                  </a:schemeClr>
                </a:solidFill>
                <a:latin typeface="Times New Roman" pitchFamily="18" charset="0"/>
                <a:cs typeface="Times New Roman" pitchFamily="18" charset="0"/>
              </a:rPr>
              <a:t>xây</a:t>
            </a:r>
            <a:r>
              <a:rPr lang="en-US" sz="2300" b="1" dirty="0">
                <a:solidFill>
                  <a:schemeClr val="tx1">
                    <a:lumMod val="95000"/>
                    <a:lumOff val="5000"/>
                  </a:schemeClr>
                </a:solidFill>
                <a:latin typeface="Times New Roman" pitchFamily="18" charset="0"/>
                <a:cs typeface="Times New Roman" pitchFamily="18" charset="0"/>
              </a:rPr>
              <a:t> </a:t>
            </a:r>
            <a:r>
              <a:rPr lang="en-US" sz="2300" b="1" dirty="0" err="1">
                <a:solidFill>
                  <a:schemeClr val="tx1">
                    <a:lumMod val="95000"/>
                    <a:lumOff val="5000"/>
                  </a:schemeClr>
                </a:solidFill>
                <a:latin typeface="Times New Roman" pitchFamily="18" charset="0"/>
                <a:cs typeface="Times New Roman" pitchFamily="18" charset="0"/>
              </a:rPr>
              <a:t>dựng</a:t>
            </a:r>
            <a:r>
              <a:rPr lang="en-US" sz="2300" b="1" dirty="0">
                <a:solidFill>
                  <a:schemeClr val="tx1">
                    <a:lumMod val="95000"/>
                    <a:lumOff val="5000"/>
                  </a:schemeClr>
                </a:solidFill>
                <a:latin typeface="Times New Roman" pitchFamily="18" charset="0"/>
                <a:cs typeface="Times New Roman" pitchFamily="18" charset="0"/>
              </a:rPr>
              <a:t> </a:t>
            </a:r>
            <a:r>
              <a:rPr lang="en-US" sz="2300" b="1" dirty="0" err="1">
                <a:solidFill>
                  <a:schemeClr val="tx1">
                    <a:lumMod val="95000"/>
                    <a:lumOff val="5000"/>
                  </a:schemeClr>
                </a:solidFill>
                <a:latin typeface="Times New Roman" pitchFamily="18" charset="0"/>
                <a:cs typeface="Times New Roman" pitchFamily="18" charset="0"/>
              </a:rPr>
              <a:t>Tổ</a:t>
            </a:r>
            <a:r>
              <a:rPr lang="en-US" sz="2300" b="1" dirty="0">
                <a:solidFill>
                  <a:schemeClr val="tx1">
                    <a:lumMod val="95000"/>
                    <a:lumOff val="5000"/>
                  </a:schemeClr>
                </a:solidFill>
                <a:latin typeface="Times New Roman" pitchFamily="18" charset="0"/>
                <a:cs typeface="Times New Roman" pitchFamily="18" charset="0"/>
              </a:rPr>
              <a:t> </a:t>
            </a:r>
            <a:r>
              <a:rPr lang="en-US" sz="2300" b="1" dirty="0" err="1">
                <a:solidFill>
                  <a:schemeClr val="tx1">
                    <a:lumMod val="95000"/>
                    <a:lumOff val="5000"/>
                  </a:schemeClr>
                </a:solidFill>
                <a:latin typeface="Times New Roman" pitchFamily="18" charset="0"/>
                <a:cs typeface="Times New Roman" pitchFamily="18" charset="0"/>
              </a:rPr>
              <a:t>quốc</a:t>
            </a:r>
            <a:r>
              <a:rPr lang="en-US" sz="2300" b="1" dirty="0">
                <a:solidFill>
                  <a:schemeClr val="tx1">
                    <a:lumMod val="95000"/>
                    <a:lumOff val="5000"/>
                  </a:schemeClr>
                </a:solidFill>
                <a:latin typeface="Times New Roman" pitchFamily="18" charset="0"/>
                <a:cs typeface="Times New Roman" pitchFamily="18" charset="0"/>
              </a:rPr>
              <a:t> </a:t>
            </a:r>
          </a:p>
        </p:txBody>
      </p:sp>
      <p:pic>
        <p:nvPicPr>
          <p:cNvPr id="9219" name="Picture 8" descr="KHCN-MLRS2-04">
            <a:extLst>
              <a:ext uri="{FF2B5EF4-FFF2-40B4-BE49-F238E27FC236}">
                <a16:creationId xmlns:a16="http://schemas.microsoft.com/office/drawing/2014/main" id="{C5D4D265-CF8F-40EC-B02B-B3EE7F5675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263" y="3429000"/>
            <a:ext cx="3779837" cy="277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11" descr="M113-07">
            <a:extLst>
              <a:ext uri="{FF2B5EF4-FFF2-40B4-BE49-F238E27FC236}">
                <a16:creationId xmlns:a16="http://schemas.microsoft.com/office/drawing/2014/main" id="{F013D7A1-31F2-4EAD-A428-A749C13E9F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3429000"/>
            <a:ext cx="47244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 Box 12">
            <a:extLst>
              <a:ext uri="{FF2B5EF4-FFF2-40B4-BE49-F238E27FC236}">
                <a16:creationId xmlns:a16="http://schemas.microsoft.com/office/drawing/2014/main" id="{57F4BCAC-B3DB-4AB5-909A-D8EE4A1550E5}"/>
              </a:ext>
            </a:extLst>
          </p:cNvPr>
          <p:cNvSpPr txBox="1">
            <a:spLocks noChangeArrowheads="1"/>
          </p:cNvSpPr>
          <p:nvPr/>
        </p:nvSpPr>
        <p:spPr bwMode="auto">
          <a:xfrm>
            <a:off x="971550" y="6275388"/>
            <a:ext cx="23066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a:latin typeface="Times New Roman" panose="02020603050405020304" pitchFamily="18" charset="0"/>
                <a:cs typeface="Times New Roman" panose="02020603050405020304" pitchFamily="18" charset="0"/>
              </a:rPr>
              <a:t>Binh chủng thiết giáp</a:t>
            </a:r>
          </a:p>
        </p:txBody>
      </p:sp>
      <p:sp>
        <p:nvSpPr>
          <p:cNvPr id="9222" name="Text Box 14">
            <a:extLst>
              <a:ext uri="{FF2B5EF4-FFF2-40B4-BE49-F238E27FC236}">
                <a16:creationId xmlns:a16="http://schemas.microsoft.com/office/drawing/2014/main" id="{2DBC447F-B786-498B-8CF1-D0D2DF1C666A}"/>
              </a:ext>
            </a:extLst>
          </p:cNvPr>
          <p:cNvSpPr txBox="1">
            <a:spLocks noChangeArrowheads="1"/>
          </p:cNvSpPr>
          <p:nvPr/>
        </p:nvSpPr>
        <p:spPr bwMode="auto">
          <a:xfrm>
            <a:off x="5795963" y="6275388"/>
            <a:ext cx="2371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a:latin typeface="Times New Roman" panose="02020603050405020304" pitchFamily="18" charset="0"/>
                <a:cs typeface="Times New Roman" panose="02020603050405020304" pitchFamily="18" charset="0"/>
              </a:rPr>
              <a:t>Binh chủng pháo binh</a:t>
            </a:r>
          </a:p>
        </p:txBody>
      </p:sp>
      <p:pic>
        <p:nvPicPr>
          <p:cNvPr id="9223" name="Picture 9" descr="57391245643179">
            <a:extLst>
              <a:ext uri="{FF2B5EF4-FFF2-40B4-BE49-F238E27FC236}">
                <a16:creationId xmlns:a16="http://schemas.microsoft.com/office/drawing/2014/main" id="{95A1CEB8-966F-4F1E-BAFE-88314B0C92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725" y="333375"/>
            <a:ext cx="3563938" cy="261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Text Box 13">
            <a:extLst>
              <a:ext uri="{FF2B5EF4-FFF2-40B4-BE49-F238E27FC236}">
                <a16:creationId xmlns:a16="http://schemas.microsoft.com/office/drawing/2014/main" id="{72CA9C5A-0C5E-4D4D-842D-4F21E85C6289}"/>
              </a:ext>
            </a:extLst>
          </p:cNvPr>
          <p:cNvSpPr txBox="1">
            <a:spLocks noChangeArrowheads="1"/>
          </p:cNvSpPr>
          <p:nvPr/>
        </p:nvSpPr>
        <p:spPr bwMode="auto">
          <a:xfrm>
            <a:off x="5940425" y="3000375"/>
            <a:ext cx="2551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a:latin typeface="Times New Roman" panose="02020603050405020304" pitchFamily="18" charset="0"/>
                <a:cs typeface="Times New Roman" panose="02020603050405020304" pitchFamily="18" charset="0"/>
              </a:rPr>
              <a:t>Binh chủng không quân</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7" name="Picture 9" descr="bđ1">
            <a:extLst>
              <a:ext uri="{FF2B5EF4-FFF2-40B4-BE49-F238E27FC236}">
                <a16:creationId xmlns:a16="http://schemas.microsoft.com/office/drawing/2014/main" id="{5BF0536B-B0A1-4F8F-834C-40E92BB487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404813"/>
            <a:ext cx="42672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0" descr="pavn1im8">
            <a:extLst>
              <a:ext uri="{FF2B5EF4-FFF2-40B4-BE49-F238E27FC236}">
                <a16:creationId xmlns:a16="http://schemas.microsoft.com/office/drawing/2014/main" id="{EAC2C65E-0B51-48F1-8FAA-3A0FB8316B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733800"/>
            <a:ext cx="4343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11" descr="2">
            <a:extLst>
              <a:ext uri="{FF2B5EF4-FFF2-40B4-BE49-F238E27FC236}">
                <a16:creationId xmlns:a16="http://schemas.microsoft.com/office/drawing/2014/main" id="{B5A54318-A626-4044-96DC-59FAAE57A7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609600"/>
            <a:ext cx="3983037" cy="570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 Box 12">
            <a:extLst>
              <a:ext uri="{FF2B5EF4-FFF2-40B4-BE49-F238E27FC236}">
                <a16:creationId xmlns:a16="http://schemas.microsoft.com/office/drawing/2014/main" id="{E470BAA8-E72A-4841-9589-B412C87F7D68}"/>
              </a:ext>
            </a:extLst>
          </p:cNvPr>
          <p:cNvSpPr txBox="1">
            <a:spLocks noChangeArrowheads="1"/>
          </p:cNvSpPr>
          <p:nvPr/>
        </p:nvSpPr>
        <p:spPr bwMode="auto">
          <a:xfrm>
            <a:off x="965200" y="3357563"/>
            <a:ext cx="3749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a:latin typeface="Times New Roman" panose="02020603050405020304" pitchFamily="18" charset="0"/>
                <a:cs typeface="Times New Roman" panose="02020603050405020304" pitchFamily="18" charset="0"/>
              </a:rPr>
              <a:t>Bộ đội biên giới đi tuần tra biên giới</a:t>
            </a:r>
          </a:p>
        </p:txBody>
      </p:sp>
      <p:sp>
        <p:nvSpPr>
          <p:cNvPr id="12301" name="Text Box 13">
            <a:extLst>
              <a:ext uri="{FF2B5EF4-FFF2-40B4-BE49-F238E27FC236}">
                <a16:creationId xmlns:a16="http://schemas.microsoft.com/office/drawing/2014/main" id="{EDD1A4D5-6E53-4124-96A5-B3A32865C762}"/>
              </a:ext>
            </a:extLst>
          </p:cNvPr>
          <p:cNvSpPr txBox="1">
            <a:spLocks noChangeArrowheads="1"/>
          </p:cNvSpPr>
          <p:nvPr/>
        </p:nvSpPr>
        <p:spPr bwMode="auto">
          <a:xfrm>
            <a:off x="1425575" y="6491288"/>
            <a:ext cx="3146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a:latin typeface="Times New Roman" panose="02020603050405020304" pitchFamily="18" charset="0"/>
                <a:cs typeface="Times New Roman" panose="02020603050405020304" pitchFamily="18" charset="0"/>
              </a:rPr>
              <a:t>Bộ đội bộ binh đang tập luyện</a:t>
            </a:r>
          </a:p>
        </p:txBody>
      </p:sp>
      <p:sp>
        <p:nvSpPr>
          <p:cNvPr id="12302" name="Text Box 14">
            <a:extLst>
              <a:ext uri="{FF2B5EF4-FFF2-40B4-BE49-F238E27FC236}">
                <a16:creationId xmlns:a16="http://schemas.microsoft.com/office/drawing/2014/main" id="{E5D3ECDA-EA20-482B-BCD9-9C5BA97537EC}"/>
              </a:ext>
            </a:extLst>
          </p:cNvPr>
          <p:cNvSpPr txBox="1">
            <a:spLocks noChangeArrowheads="1"/>
          </p:cNvSpPr>
          <p:nvPr/>
        </p:nvSpPr>
        <p:spPr bwMode="auto">
          <a:xfrm>
            <a:off x="5638800" y="6400800"/>
            <a:ext cx="2335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a:latin typeface="Times New Roman" panose="02020603050405020304" pitchFamily="18" charset="0"/>
                <a:cs typeface="Times New Roman" panose="02020603050405020304" pitchFamily="18" charset="0"/>
              </a:rPr>
              <a:t>Bộ đội ra thao trường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2297"/>
                                        </p:tgtEl>
                                        <p:attrNameLst>
                                          <p:attrName>style.visibility</p:attrName>
                                        </p:attrNameLst>
                                      </p:cBhvr>
                                      <p:to>
                                        <p:strVal val="visible"/>
                                      </p:to>
                                    </p:set>
                                    <p:anim calcmode="lin" valueType="num">
                                      <p:cBhvr>
                                        <p:cTn id="7" dur="500" fill="hold"/>
                                        <p:tgtEl>
                                          <p:spTgt spid="12297"/>
                                        </p:tgtEl>
                                        <p:attrNameLst>
                                          <p:attrName>ppt_w</p:attrName>
                                        </p:attrNameLst>
                                      </p:cBhvr>
                                      <p:tavLst>
                                        <p:tav tm="0">
                                          <p:val>
                                            <p:fltVal val="0"/>
                                          </p:val>
                                        </p:tav>
                                        <p:tav tm="100000">
                                          <p:val>
                                            <p:strVal val="#ppt_w"/>
                                          </p:val>
                                        </p:tav>
                                      </p:tavLst>
                                    </p:anim>
                                    <p:anim calcmode="lin" valueType="num">
                                      <p:cBhvr>
                                        <p:cTn id="8" dur="500" fill="hold"/>
                                        <p:tgtEl>
                                          <p:spTgt spid="12297"/>
                                        </p:tgtEl>
                                        <p:attrNameLst>
                                          <p:attrName>ppt_h</p:attrName>
                                        </p:attrNameLst>
                                      </p:cBhvr>
                                      <p:tavLst>
                                        <p:tav tm="0">
                                          <p:val>
                                            <p:fltVal val="0"/>
                                          </p:val>
                                        </p:tav>
                                        <p:tav tm="100000">
                                          <p:val>
                                            <p:strVal val="#ppt_h"/>
                                          </p:val>
                                        </p:tav>
                                      </p:tavLst>
                                    </p:anim>
                                  </p:childTnLst>
                                </p:cTn>
                              </p:par>
                              <p:par>
                                <p:cTn id="9" presetID="27" presetClass="entr" presetSubtype="0" fill="hold" grpId="0" nodeType="withEffect">
                                  <p:stCondLst>
                                    <p:cond delay="0"/>
                                  </p:stCondLst>
                                  <p:iterate type="lt">
                                    <p:tmPct val="50000"/>
                                  </p:iterate>
                                  <p:childTnLst>
                                    <p:set>
                                      <p:cBhvr>
                                        <p:cTn id="10" dur="1" fill="hold">
                                          <p:stCondLst>
                                            <p:cond delay="0"/>
                                          </p:stCondLst>
                                        </p:cTn>
                                        <p:tgtEl>
                                          <p:spTgt spid="12300"/>
                                        </p:tgtEl>
                                        <p:attrNameLst>
                                          <p:attrName>style.visibility</p:attrName>
                                        </p:attrNameLst>
                                      </p:cBhvr>
                                      <p:to>
                                        <p:strVal val="visible"/>
                                      </p:to>
                                    </p:set>
                                    <p:anim calcmode="discrete" valueType="clr">
                                      <p:cBhvr override="childStyle">
                                        <p:cTn id="11" dur="80"/>
                                        <p:tgtEl>
                                          <p:spTgt spid="12300"/>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12300"/>
                                        </p:tgtEl>
                                        <p:attrNameLst>
                                          <p:attrName>fillcolor</p:attrName>
                                        </p:attrNameLst>
                                      </p:cBhvr>
                                      <p:tavLst>
                                        <p:tav tm="0">
                                          <p:val>
                                            <p:clrVal>
                                              <a:schemeClr val="accent2"/>
                                            </p:clrVal>
                                          </p:val>
                                        </p:tav>
                                        <p:tav tm="50000">
                                          <p:val>
                                            <p:clrVal>
                                              <a:schemeClr val="hlink"/>
                                            </p:clrVal>
                                          </p:val>
                                        </p:tav>
                                      </p:tavLst>
                                    </p:anim>
                                    <p:set>
                                      <p:cBhvr>
                                        <p:cTn id="13" dur="80"/>
                                        <p:tgtEl>
                                          <p:spTgt spid="12300"/>
                                        </p:tgtEl>
                                        <p:attrNameLst>
                                          <p:attrName>fill.type</p:attrName>
                                        </p:attrNameLst>
                                      </p:cBhvr>
                                      <p:to>
                                        <p:strVal val="solid"/>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5" presetClass="entr" presetSubtype="0" fill="hold" nodeType="clickEffect">
                                  <p:stCondLst>
                                    <p:cond delay="0"/>
                                  </p:stCondLst>
                                  <p:childTnLst>
                                    <p:set>
                                      <p:cBhvr>
                                        <p:cTn id="17" dur="1" fill="hold">
                                          <p:stCondLst>
                                            <p:cond delay="0"/>
                                          </p:stCondLst>
                                        </p:cTn>
                                        <p:tgtEl>
                                          <p:spTgt spid="12299"/>
                                        </p:tgtEl>
                                        <p:attrNameLst>
                                          <p:attrName>style.visibility</p:attrName>
                                        </p:attrNameLst>
                                      </p:cBhvr>
                                      <p:to>
                                        <p:strVal val="visible"/>
                                      </p:to>
                                    </p:set>
                                    <p:anim calcmode="lin" valueType="num">
                                      <p:cBhvr>
                                        <p:cTn id="18" dur="1000" decel="50000" fill="hold">
                                          <p:stCondLst>
                                            <p:cond delay="0"/>
                                          </p:stCondLst>
                                        </p:cTn>
                                        <p:tgtEl>
                                          <p:spTgt spid="12299"/>
                                        </p:tgtEl>
                                        <p:attrNameLst>
                                          <p:attrName>style.rotation</p:attrName>
                                        </p:attrNameLst>
                                      </p:cBhvr>
                                      <p:tavLst>
                                        <p:tav tm="0">
                                          <p:val>
                                            <p:fltVal val="-90"/>
                                          </p:val>
                                        </p:tav>
                                        <p:tav tm="100000">
                                          <p:val>
                                            <p:fltVal val="0"/>
                                          </p:val>
                                        </p:tav>
                                      </p:tavLst>
                                    </p:anim>
                                    <p:anim calcmode="lin" valueType="num">
                                      <p:cBhvr>
                                        <p:cTn id="19" dur="1000" decel="50000" fill="hold">
                                          <p:stCondLst>
                                            <p:cond delay="0"/>
                                          </p:stCondLst>
                                        </p:cTn>
                                        <p:tgtEl>
                                          <p:spTgt spid="12299"/>
                                        </p:tgtEl>
                                        <p:attrNameLst>
                                          <p:attrName>ppt_w</p:attrName>
                                        </p:attrNameLst>
                                      </p:cBhvr>
                                      <p:tavLst>
                                        <p:tav tm="0">
                                          <p:val>
                                            <p:strVal val="#ppt_w"/>
                                          </p:val>
                                        </p:tav>
                                        <p:tav tm="100000">
                                          <p:val>
                                            <p:strVal val="#ppt_w*.05"/>
                                          </p:val>
                                        </p:tav>
                                      </p:tavLst>
                                    </p:anim>
                                    <p:anim calcmode="lin" valueType="num">
                                      <p:cBhvr>
                                        <p:cTn id="20" dur="1000" accel="50000" fill="hold">
                                          <p:stCondLst>
                                            <p:cond delay="1000"/>
                                          </p:stCondLst>
                                        </p:cTn>
                                        <p:tgtEl>
                                          <p:spTgt spid="12299"/>
                                        </p:tgtEl>
                                        <p:attrNameLst>
                                          <p:attrName>ppt_w</p:attrName>
                                        </p:attrNameLst>
                                      </p:cBhvr>
                                      <p:tavLst>
                                        <p:tav tm="0">
                                          <p:val>
                                            <p:strVal val="#ppt_w*.05"/>
                                          </p:val>
                                        </p:tav>
                                        <p:tav tm="100000">
                                          <p:val>
                                            <p:strVal val="#ppt_w"/>
                                          </p:val>
                                        </p:tav>
                                      </p:tavLst>
                                    </p:anim>
                                    <p:anim calcmode="lin" valueType="num">
                                      <p:cBhvr>
                                        <p:cTn id="21" dur="2000" fill="hold"/>
                                        <p:tgtEl>
                                          <p:spTgt spid="12299"/>
                                        </p:tgtEl>
                                        <p:attrNameLst>
                                          <p:attrName>ppt_h</p:attrName>
                                        </p:attrNameLst>
                                      </p:cBhvr>
                                      <p:tavLst>
                                        <p:tav tm="0">
                                          <p:val>
                                            <p:strVal val="#ppt_h"/>
                                          </p:val>
                                        </p:tav>
                                        <p:tav tm="100000">
                                          <p:val>
                                            <p:strVal val="#ppt_h"/>
                                          </p:val>
                                        </p:tav>
                                      </p:tavLst>
                                    </p:anim>
                                    <p:anim calcmode="lin" valueType="num">
                                      <p:cBhvr>
                                        <p:cTn id="22" dur="1000" decel="50000" fill="hold">
                                          <p:stCondLst>
                                            <p:cond delay="0"/>
                                          </p:stCondLst>
                                        </p:cTn>
                                        <p:tgtEl>
                                          <p:spTgt spid="12299"/>
                                        </p:tgtEl>
                                        <p:attrNameLst>
                                          <p:attrName>ppt_x</p:attrName>
                                        </p:attrNameLst>
                                      </p:cBhvr>
                                      <p:tavLst>
                                        <p:tav tm="0">
                                          <p:val>
                                            <p:strVal val="#ppt_x+.4"/>
                                          </p:val>
                                        </p:tav>
                                        <p:tav tm="100000">
                                          <p:val>
                                            <p:strVal val="#ppt_x"/>
                                          </p:val>
                                        </p:tav>
                                      </p:tavLst>
                                    </p:anim>
                                    <p:anim calcmode="lin" valueType="num">
                                      <p:cBhvr>
                                        <p:cTn id="23" dur="1000" decel="50000" fill="hold">
                                          <p:stCondLst>
                                            <p:cond delay="0"/>
                                          </p:stCondLst>
                                        </p:cTn>
                                        <p:tgtEl>
                                          <p:spTgt spid="12299"/>
                                        </p:tgtEl>
                                        <p:attrNameLst>
                                          <p:attrName>ppt_y</p:attrName>
                                        </p:attrNameLst>
                                      </p:cBhvr>
                                      <p:tavLst>
                                        <p:tav tm="0">
                                          <p:val>
                                            <p:strVal val="#ppt_y-.2"/>
                                          </p:val>
                                        </p:tav>
                                        <p:tav tm="100000">
                                          <p:val>
                                            <p:strVal val="#ppt_y+.1"/>
                                          </p:val>
                                        </p:tav>
                                      </p:tavLst>
                                    </p:anim>
                                    <p:anim calcmode="lin" valueType="num">
                                      <p:cBhvr>
                                        <p:cTn id="24" dur="1000" accel="50000" fill="hold">
                                          <p:stCondLst>
                                            <p:cond delay="1000"/>
                                          </p:stCondLst>
                                        </p:cTn>
                                        <p:tgtEl>
                                          <p:spTgt spid="12299"/>
                                        </p:tgtEl>
                                        <p:attrNameLst>
                                          <p:attrName>ppt_y</p:attrName>
                                        </p:attrNameLst>
                                      </p:cBhvr>
                                      <p:tavLst>
                                        <p:tav tm="0">
                                          <p:val>
                                            <p:strVal val="#ppt_y+.1"/>
                                          </p:val>
                                        </p:tav>
                                        <p:tav tm="100000">
                                          <p:val>
                                            <p:strVal val="#ppt_y"/>
                                          </p:val>
                                        </p:tav>
                                      </p:tavLst>
                                    </p:anim>
                                    <p:animEffect transition="in" filter="fade">
                                      <p:cBhvr>
                                        <p:cTn id="25" dur="2000" decel="50000">
                                          <p:stCondLst>
                                            <p:cond delay="0"/>
                                          </p:stCondLst>
                                        </p:cTn>
                                        <p:tgtEl>
                                          <p:spTgt spid="12299"/>
                                        </p:tgtEl>
                                      </p:cBhvr>
                                    </p:animEffect>
                                  </p:childTnLst>
                                </p:cTn>
                              </p:par>
                              <p:par>
                                <p:cTn id="26" presetID="25" presetClass="entr" presetSubtype="0" fill="hold" grpId="0" nodeType="withEffect">
                                  <p:stCondLst>
                                    <p:cond delay="0"/>
                                  </p:stCondLst>
                                  <p:childTnLst>
                                    <p:set>
                                      <p:cBhvr>
                                        <p:cTn id="27" dur="1" fill="hold">
                                          <p:stCondLst>
                                            <p:cond delay="0"/>
                                          </p:stCondLst>
                                        </p:cTn>
                                        <p:tgtEl>
                                          <p:spTgt spid="12302"/>
                                        </p:tgtEl>
                                        <p:attrNameLst>
                                          <p:attrName>style.visibility</p:attrName>
                                        </p:attrNameLst>
                                      </p:cBhvr>
                                      <p:to>
                                        <p:strVal val="visible"/>
                                      </p:to>
                                    </p:set>
                                    <p:anim calcmode="lin" valueType="num">
                                      <p:cBhvr>
                                        <p:cTn id="28" dur="500" decel="50000" fill="hold">
                                          <p:stCondLst>
                                            <p:cond delay="0"/>
                                          </p:stCondLst>
                                        </p:cTn>
                                        <p:tgtEl>
                                          <p:spTgt spid="12302"/>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12302"/>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12302"/>
                                        </p:tgtEl>
                                        <p:attrNameLst>
                                          <p:attrName>ppt_w</p:attrName>
                                        </p:attrNameLst>
                                      </p:cBhvr>
                                      <p:tavLst>
                                        <p:tav tm="0">
                                          <p:val>
                                            <p:strVal val="#ppt_w*.05"/>
                                          </p:val>
                                        </p:tav>
                                        <p:tav tm="100000">
                                          <p:val>
                                            <p:strVal val="#ppt_w"/>
                                          </p:val>
                                        </p:tav>
                                      </p:tavLst>
                                    </p:anim>
                                    <p:anim calcmode="lin" valueType="num">
                                      <p:cBhvr>
                                        <p:cTn id="31" dur="1000" fill="hold"/>
                                        <p:tgtEl>
                                          <p:spTgt spid="12302"/>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12302"/>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12302"/>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12302"/>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12302"/>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5" presetClass="entr" presetSubtype="0" fill="hold" nodeType="clickEffect">
                                  <p:stCondLst>
                                    <p:cond delay="0"/>
                                  </p:stCondLst>
                                  <p:childTnLst>
                                    <p:set>
                                      <p:cBhvr>
                                        <p:cTn id="39" dur="1" fill="hold">
                                          <p:stCondLst>
                                            <p:cond delay="0"/>
                                          </p:stCondLst>
                                        </p:cTn>
                                        <p:tgtEl>
                                          <p:spTgt spid="12298"/>
                                        </p:tgtEl>
                                        <p:attrNameLst>
                                          <p:attrName>style.visibility</p:attrName>
                                        </p:attrNameLst>
                                      </p:cBhvr>
                                      <p:to>
                                        <p:strVal val="visible"/>
                                      </p:to>
                                    </p:set>
                                    <p:anim calcmode="lin" valueType="num">
                                      <p:cBhvr>
                                        <p:cTn id="40" dur="500" decel="50000" fill="hold">
                                          <p:stCondLst>
                                            <p:cond delay="0"/>
                                          </p:stCondLst>
                                        </p:cTn>
                                        <p:tgtEl>
                                          <p:spTgt spid="12298"/>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12298"/>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12298"/>
                                        </p:tgtEl>
                                        <p:attrNameLst>
                                          <p:attrName>ppt_w</p:attrName>
                                        </p:attrNameLst>
                                      </p:cBhvr>
                                      <p:tavLst>
                                        <p:tav tm="0">
                                          <p:val>
                                            <p:strVal val="#ppt_w*.05"/>
                                          </p:val>
                                        </p:tav>
                                        <p:tav tm="100000">
                                          <p:val>
                                            <p:strVal val="#ppt_w"/>
                                          </p:val>
                                        </p:tav>
                                      </p:tavLst>
                                    </p:anim>
                                    <p:anim calcmode="lin" valueType="num">
                                      <p:cBhvr>
                                        <p:cTn id="43" dur="1000" fill="hold"/>
                                        <p:tgtEl>
                                          <p:spTgt spid="12298"/>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12298"/>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12298"/>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12298"/>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12298"/>
                                        </p:tgtEl>
                                      </p:cBhvr>
                                    </p:animEffect>
                                  </p:childTnLst>
                                </p:cTn>
                              </p:par>
                            </p:childTnLst>
                          </p:cTn>
                        </p:par>
                        <p:par>
                          <p:cTn id="48" fill="hold" nodeType="afterGroup">
                            <p:stCondLst>
                              <p:cond delay="1000"/>
                            </p:stCondLst>
                            <p:childTnLst>
                              <p:par>
                                <p:cTn id="49" presetID="25" presetClass="entr" presetSubtype="0" fill="hold" grpId="0" nodeType="afterEffect">
                                  <p:stCondLst>
                                    <p:cond delay="0"/>
                                  </p:stCondLst>
                                  <p:childTnLst>
                                    <p:set>
                                      <p:cBhvr>
                                        <p:cTn id="50" dur="1" fill="hold">
                                          <p:stCondLst>
                                            <p:cond delay="0"/>
                                          </p:stCondLst>
                                        </p:cTn>
                                        <p:tgtEl>
                                          <p:spTgt spid="12301"/>
                                        </p:tgtEl>
                                        <p:attrNameLst>
                                          <p:attrName>style.visibility</p:attrName>
                                        </p:attrNameLst>
                                      </p:cBhvr>
                                      <p:to>
                                        <p:strVal val="visible"/>
                                      </p:to>
                                    </p:set>
                                    <p:anim calcmode="lin" valueType="num">
                                      <p:cBhvr>
                                        <p:cTn id="51" dur="500" decel="50000" fill="hold">
                                          <p:stCondLst>
                                            <p:cond delay="0"/>
                                          </p:stCondLst>
                                        </p:cTn>
                                        <p:tgtEl>
                                          <p:spTgt spid="12301"/>
                                        </p:tgtEl>
                                        <p:attrNameLst>
                                          <p:attrName>style.rotation</p:attrName>
                                        </p:attrNameLst>
                                      </p:cBhvr>
                                      <p:tavLst>
                                        <p:tav tm="0">
                                          <p:val>
                                            <p:fltVal val="-90"/>
                                          </p:val>
                                        </p:tav>
                                        <p:tav tm="100000">
                                          <p:val>
                                            <p:fltVal val="0"/>
                                          </p:val>
                                        </p:tav>
                                      </p:tavLst>
                                    </p:anim>
                                    <p:anim calcmode="lin" valueType="num">
                                      <p:cBhvr>
                                        <p:cTn id="52" dur="500" decel="50000" fill="hold">
                                          <p:stCondLst>
                                            <p:cond delay="0"/>
                                          </p:stCondLst>
                                        </p:cTn>
                                        <p:tgtEl>
                                          <p:spTgt spid="12301"/>
                                        </p:tgtEl>
                                        <p:attrNameLst>
                                          <p:attrName>ppt_w</p:attrName>
                                        </p:attrNameLst>
                                      </p:cBhvr>
                                      <p:tavLst>
                                        <p:tav tm="0">
                                          <p:val>
                                            <p:strVal val="#ppt_w"/>
                                          </p:val>
                                        </p:tav>
                                        <p:tav tm="100000">
                                          <p:val>
                                            <p:strVal val="#ppt_w*.05"/>
                                          </p:val>
                                        </p:tav>
                                      </p:tavLst>
                                    </p:anim>
                                    <p:anim calcmode="lin" valueType="num">
                                      <p:cBhvr>
                                        <p:cTn id="53" dur="500" accel="50000" fill="hold">
                                          <p:stCondLst>
                                            <p:cond delay="500"/>
                                          </p:stCondLst>
                                        </p:cTn>
                                        <p:tgtEl>
                                          <p:spTgt spid="12301"/>
                                        </p:tgtEl>
                                        <p:attrNameLst>
                                          <p:attrName>ppt_w</p:attrName>
                                        </p:attrNameLst>
                                      </p:cBhvr>
                                      <p:tavLst>
                                        <p:tav tm="0">
                                          <p:val>
                                            <p:strVal val="#ppt_w*.05"/>
                                          </p:val>
                                        </p:tav>
                                        <p:tav tm="100000">
                                          <p:val>
                                            <p:strVal val="#ppt_w"/>
                                          </p:val>
                                        </p:tav>
                                      </p:tavLst>
                                    </p:anim>
                                    <p:anim calcmode="lin" valueType="num">
                                      <p:cBhvr>
                                        <p:cTn id="54" dur="1000" fill="hold"/>
                                        <p:tgtEl>
                                          <p:spTgt spid="12301"/>
                                        </p:tgtEl>
                                        <p:attrNameLst>
                                          <p:attrName>ppt_h</p:attrName>
                                        </p:attrNameLst>
                                      </p:cBhvr>
                                      <p:tavLst>
                                        <p:tav tm="0">
                                          <p:val>
                                            <p:strVal val="#ppt_h"/>
                                          </p:val>
                                        </p:tav>
                                        <p:tav tm="100000">
                                          <p:val>
                                            <p:strVal val="#ppt_h"/>
                                          </p:val>
                                        </p:tav>
                                      </p:tavLst>
                                    </p:anim>
                                    <p:anim calcmode="lin" valueType="num">
                                      <p:cBhvr>
                                        <p:cTn id="55" dur="500" decel="50000" fill="hold">
                                          <p:stCondLst>
                                            <p:cond delay="0"/>
                                          </p:stCondLst>
                                        </p:cTn>
                                        <p:tgtEl>
                                          <p:spTgt spid="12301"/>
                                        </p:tgtEl>
                                        <p:attrNameLst>
                                          <p:attrName>ppt_x</p:attrName>
                                        </p:attrNameLst>
                                      </p:cBhvr>
                                      <p:tavLst>
                                        <p:tav tm="0">
                                          <p:val>
                                            <p:strVal val="#ppt_x+.4"/>
                                          </p:val>
                                        </p:tav>
                                        <p:tav tm="100000">
                                          <p:val>
                                            <p:strVal val="#ppt_x"/>
                                          </p:val>
                                        </p:tav>
                                      </p:tavLst>
                                    </p:anim>
                                    <p:anim calcmode="lin" valueType="num">
                                      <p:cBhvr>
                                        <p:cTn id="56" dur="500" decel="50000" fill="hold">
                                          <p:stCondLst>
                                            <p:cond delay="0"/>
                                          </p:stCondLst>
                                        </p:cTn>
                                        <p:tgtEl>
                                          <p:spTgt spid="12301"/>
                                        </p:tgtEl>
                                        <p:attrNameLst>
                                          <p:attrName>ppt_y</p:attrName>
                                        </p:attrNameLst>
                                      </p:cBhvr>
                                      <p:tavLst>
                                        <p:tav tm="0">
                                          <p:val>
                                            <p:strVal val="#ppt_y-.2"/>
                                          </p:val>
                                        </p:tav>
                                        <p:tav tm="100000">
                                          <p:val>
                                            <p:strVal val="#ppt_y+.1"/>
                                          </p:val>
                                        </p:tav>
                                      </p:tavLst>
                                    </p:anim>
                                    <p:anim calcmode="lin" valueType="num">
                                      <p:cBhvr>
                                        <p:cTn id="57" dur="500" accel="50000" fill="hold">
                                          <p:stCondLst>
                                            <p:cond delay="500"/>
                                          </p:stCondLst>
                                        </p:cTn>
                                        <p:tgtEl>
                                          <p:spTgt spid="12301"/>
                                        </p:tgtEl>
                                        <p:attrNameLst>
                                          <p:attrName>ppt_y</p:attrName>
                                        </p:attrNameLst>
                                      </p:cBhvr>
                                      <p:tavLst>
                                        <p:tav tm="0">
                                          <p:val>
                                            <p:strVal val="#ppt_y+.1"/>
                                          </p:val>
                                        </p:tav>
                                        <p:tav tm="100000">
                                          <p:val>
                                            <p:strVal val="#ppt_y"/>
                                          </p:val>
                                        </p:tav>
                                      </p:tavLst>
                                    </p:anim>
                                    <p:animEffect transition="in" filter="fade">
                                      <p:cBhvr>
                                        <p:cTn id="58" dur="1000" decel="50000">
                                          <p:stCondLst>
                                            <p:cond delay="0"/>
                                          </p:stCondLst>
                                        </p:cTn>
                                        <p:tgtEl>
                                          <p:spTgt spid="12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0" grpId="0"/>
      <p:bldP spid="12301" grpId="0"/>
      <p:bldP spid="1230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8">
            <a:extLst>
              <a:ext uri="{FF2B5EF4-FFF2-40B4-BE49-F238E27FC236}">
                <a16:creationId xmlns:a16="http://schemas.microsoft.com/office/drawing/2014/main" id="{6C2D996D-59ED-4718-8DE2-56755E7A1406}"/>
              </a:ext>
            </a:extLst>
          </p:cNvPr>
          <p:cNvSpPr txBox="1">
            <a:spLocks noChangeArrowheads="1"/>
          </p:cNvSpPr>
          <p:nvPr/>
        </p:nvSpPr>
        <p:spPr bwMode="auto">
          <a:xfrm>
            <a:off x="5076825" y="1196975"/>
            <a:ext cx="38163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a:latin typeface="Times New Roman" panose="02020603050405020304" pitchFamily="18" charset="0"/>
                <a:cs typeface="Times New Roman" panose="02020603050405020304" pitchFamily="18" charset="0"/>
              </a:rPr>
              <a:t>Binh chủng hải quân</a:t>
            </a:r>
          </a:p>
        </p:txBody>
      </p:sp>
      <p:sp>
        <p:nvSpPr>
          <p:cNvPr id="11267" name="Text Box 9">
            <a:extLst>
              <a:ext uri="{FF2B5EF4-FFF2-40B4-BE49-F238E27FC236}">
                <a16:creationId xmlns:a16="http://schemas.microsoft.com/office/drawing/2014/main" id="{18981DD7-4EED-4395-8142-9F1B6A63D3F2}"/>
              </a:ext>
            </a:extLst>
          </p:cNvPr>
          <p:cNvSpPr txBox="1">
            <a:spLocks noChangeArrowheads="1"/>
          </p:cNvSpPr>
          <p:nvPr/>
        </p:nvSpPr>
        <p:spPr bwMode="auto">
          <a:xfrm>
            <a:off x="395288" y="4941888"/>
            <a:ext cx="33893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a:latin typeface="Times New Roman" panose="02020603050405020304" pitchFamily="18" charset="0"/>
                <a:cs typeface="Times New Roman" panose="02020603050405020304" pitchFamily="18" charset="0"/>
              </a:rPr>
              <a:t>Binh chủng đặc công</a:t>
            </a:r>
          </a:p>
        </p:txBody>
      </p:sp>
      <p:pic>
        <p:nvPicPr>
          <p:cNvPr id="11268" name="Picture 10" descr="a1">
            <a:extLst>
              <a:ext uri="{FF2B5EF4-FFF2-40B4-BE49-F238E27FC236}">
                <a16:creationId xmlns:a16="http://schemas.microsoft.com/office/drawing/2014/main" id="{74DD7C85-F76A-4F74-939B-7C3A9F137C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88913"/>
            <a:ext cx="4465638"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11" descr="t44456">
            <a:extLst>
              <a:ext uri="{FF2B5EF4-FFF2-40B4-BE49-F238E27FC236}">
                <a16:creationId xmlns:a16="http://schemas.microsoft.com/office/drawing/2014/main" id="{3D422048-E116-4231-AA0E-29DF40856C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3357563"/>
            <a:ext cx="4429125" cy="332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pk1">
            <a:extLst>
              <a:ext uri="{FF2B5EF4-FFF2-40B4-BE49-F238E27FC236}">
                <a16:creationId xmlns:a16="http://schemas.microsoft.com/office/drawing/2014/main" id="{582FFEC6-8CCB-47EB-B0F3-5239AEF457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806450"/>
            <a:ext cx="40386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3" descr="BronetTom1-08">
            <a:extLst>
              <a:ext uri="{FF2B5EF4-FFF2-40B4-BE49-F238E27FC236}">
                <a16:creationId xmlns:a16="http://schemas.microsoft.com/office/drawing/2014/main" id="{015490E9-20AB-4990-B5A7-D4ABF1D835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429000"/>
            <a:ext cx="3967162"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4" descr="Linhandgun">
            <a:extLst>
              <a:ext uri="{FF2B5EF4-FFF2-40B4-BE49-F238E27FC236}">
                <a16:creationId xmlns:a16="http://schemas.microsoft.com/office/drawing/2014/main" id="{12B0673B-D63E-423C-90E7-BFE1E5627E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914400"/>
            <a:ext cx="3900488"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5" descr="DSC06571">
            <a:extLst>
              <a:ext uri="{FF2B5EF4-FFF2-40B4-BE49-F238E27FC236}">
                <a16:creationId xmlns:a16="http://schemas.microsoft.com/office/drawing/2014/main" id="{1854D91D-235A-4331-B25B-6CAC819F5C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463" y="3429000"/>
            <a:ext cx="3887787"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Text Box 6">
            <a:extLst>
              <a:ext uri="{FF2B5EF4-FFF2-40B4-BE49-F238E27FC236}">
                <a16:creationId xmlns:a16="http://schemas.microsoft.com/office/drawing/2014/main" id="{A1F1E607-CAF7-467B-9F02-4202CD729344}"/>
              </a:ext>
            </a:extLst>
          </p:cNvPr>
          <p:cNvSpPr txBox="1">
            <a:spLocks noChangeArrowheads="1"/>
          </p:cNvSpPr>
          <p:nvPr/>
        </p:nvSpPr>
        <p:spPr bwMode="auto">
          <a:xfrm>
            <a:off x="1619250" y="115888"/>
            <a:ext cx="5810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a:solidFill>
                  <a:srgbClr val="FF0066"/>
                </a:solidFill>
                <a:latin typeface=".VnHelvetInsH" pitchFamily="34" charset="0"/>
              </a:rPr>
              <a:t> </a:t>
            </a:r>
            <a:r>
              <a:rPr lang="en-US" altLang="en-US" sz="2800">
                <a:latin typeface="Times New Roman" panose="02020603050405020304" pitchFamily="18" charset="0"/>
                <a:cs typeface="Times New Roman" panose="02020603050405020304" pitchFamily="18" charset="0"/>
              </a:rPr>
              <a:t>Các trang thiết bị của binh chủng</a:t>
            </a:r>
          </a:p>
        </p:txBody>
      </p:sp>
      <p:pic>
        <p:nvPicPr>
          <p:cNvPr id="33799" name="Picture 7" descr="sa2vnlq1">
            <a:extLst>
              <a:ext uri="{FF2B5EF4-FFF2-40B4-BE49-F238E27FC236}">
                <a16:creationId xmlns:a16="http://schemas.microsoft.com/office/drawing/2014/main" id="{B7F017C2-25B3-48AE-99BD-C00AE6D7E1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685800"/>
            <a:ext cx="4173538"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8" descr="su27">
            <a:extLst>
              <a:ext uri="{FF2B5EF4-FFF2-40B4-BE49-F238E27FC236}">
                <a16:creationId xmlns:a16="http://schemas.microsoft.com/office/drawing/2014/main" id="{2876E8F3-C6A6-4BD1-96BF-C35E42DE2E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4400" y="838200"/>
            <a:ext cx="4021138" cy="245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9" descr="hq3">
            <a:extLst>
              <a:ext uri="{FF2B5EF4-FFF2-40B4-BE49-F238E27FC236}">
                <a16:creationId xmlns:a16="http://schemas.microsoft.com/office/drawing/2014/main" id="{6B3E2E98-51E1-41F7-AAC5-CDBE79506EE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313" y="3429000"/>
            <a:ext cx="396240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10" descr="140709son10">
            <a:extLst>
              <a:ext uri="{FF2B5EF4-FFF2-40B4-BE49-F238E27FC236}">
                <a16:creationId xmlns:a16="http://schemas.microsoft.com/office/drawing/2014/main" id="{426FCC4D-A103-40AA-9350-FA4D0BD67B8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16463" y="3429000"/>
            <a:ext cx="403860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9BFEEAC9-F7DE-4FFD-92F2-9703A748373C}"/>
              </a:ext>
            </a:extLst>
          </p:cNvPr>
          <p:cNvSpPr/>
          <p:nvPr/>
        </p:nvSpPr>
        <p:spPr>
          <a:xfrm>
            <a:off x="381000" y="5320506"/>
            <a:ext cx="8429625" cy="1477962"/>
          </a:xfrm>
          <a:prstGeom prst="rect">
            <a:avLst/>
          </a:prstGeom>
        </p:spPr>
        <p:txBody>
          <a:bodyPr>
            <a:spAutoFit/>
          </a:bodyPr>
          <a:lstStyle/>
          <a:p>
            <a:pPr>
              <a:defRPr/>
            </a:pPr>
            <a:endParaRPr lang="en-US" b="1" dirty="0" err="1">
              <a:solidFill>
                <a:schemeClr val="tx1">
                  <a:lumMod val="95000"/>
                  <a:lumOff val="5000"/>
                </a:schemeClr>
              </a:solidFill>
              <a:latin typeface="Times New Roman" pitchFamily="18" charset="0"/>
              <a:cs typeface="Times New Roman" pitchFamily="18" charset="0"/>
            </a:endParaRPr>
          </a:p>
          <a:p>
            <a:pPr>
              <a:defRPr/>
            </a:pPr>
            <a:r>
              <a:rPr lang="en-US" sz="2400" b="1" dirty="0">
                <a:solidFill>
                  <a:schemeClr val="tx1">
                    <a:lumMod val="95000"/>
                    <a:lumOff val="5000"/>
                  </a:schemeClr>
                </a:solidFill>
                <a:latin typeface="Times New Roman" pitchFamily="18" charset="0"/>
                <a:cs typeface="Times New Roman" pitchFamily="18" charset="0"/>
              </a:rPr>
              <a:t>+</a:t>
            </a:r>
            <a:r>
              <a:rPr lang="en-US" sz="2400" b="1" dirty="0" err="1">
                <a:solidFill>
                  <a:schemeClr val="tx1">
                    <a:lumMod val="95000"/>
                    <a:lumOff val="5000"/>
                  </a:schemeClr>
                </a:solidFill>
                <a:latin typeface="Times New Roman" pitchFamily="18" charset="0"/>
                <a:cs typeface="Times New Roman" pitchFamily="18" charset="0"/>
              </a:rPr>
              <a:t>Trang</a:t>
            </a:r>
            <a:r>
              <a:rPr lang="en-US" sz="2400" b="1" dirty="0">
                <a:solidFill>
                  <a:schemeClr val="tx1">
                    <a:lumMod val="95000"/>
                    <a:lumOff val="5000"/>
                  </a:schemeClr>
                </a:solidFill>
                <a:latin typeface="Times New Roman" pitchFamily="18" charset="0"/>
                <a:cs typeface="Times New Roman" pitchFamily="18" charset="0"/>
              </a:rPr>
              <a:t> </a:t>
            </a:r>
            <a:r>
              <a:rPr lang="en-US" sz="2400" b="1" dirty="0" err="1">
                <a:solidFill>
                  <a:schemeClr val="tx1">
                    <a:lumMod val="95000"/>
                    <a:lumOff val="5000"/>
                  </a:schemeClr>
                </a:solidFill>
                <a:latin typeface="Times New Roman" pitchFamily="18" charset="0"/>
                <a:cs typeface="Times New Roman" pitchFamily="18" charset="0"/>
              </a:rPr>
              <a:t>bị</a:t>
            </a:r>
            <a:r>
              <a:rPr lang="en-US" sz="2400" b="1" dirty="0">
                <a:solidFill>
                  <a:schemeClr val="tx1">
                    <a:lumMod val="95000"/>
                    <a:lumOff val="5000"/>
                  </a:schemeClr>
                </a:solidFill>
                <a:latin typeface="Times New Roman" pitchFamily="18" charset="0"/>
                <a:cs typeface="Times New Roman" pitchFamily="18" charset="0"/>
              </a:rPr>
              <a:t> </a:t>
            </a:r>
            <a:r>
              <a:rPr lang="en-US" sz="2400" b="1" dirty="0" err="1">
                <a:solidFill>
                  <a:schemeClr val="tx1">
                    <a:lumMod val="95000"/>
                    <a:lumOff val="5000"/>
                  </a:schemeClr>
                </a:solidFill>
                <a:latin typeface="Times New Roman" pitchFamily="18" charset="0"/>
                <a:cs typeface="Times New Roman" pitchFamily="18" charset="0"/>
              </a:rPr>
              <a:t>vũ</a:t>
            </a:r>
            <a:r>
              <a:rPr lang="en-US" sz="2400" b="1" dirty="0">
                <a:solidFill>
                  <a:schemeClr val="tx1">
                    <a:lumMod val="95000"/>
                    <a:lumOff val="5000"/>
                  </a:schemeClr>
                </a:solidFill>
                <a:latin typeface="Times New Roman" pitchFamily="18" charset="0"/>
                <a:cs typeface="Times New Roman" pitchFamily="18" charset="0"/>
              </a:rPr>
              <a:t> </a:t>
            </a:r>
            <a:r>
              <a:rPr lang="en-US" sz="2400" b="1" dirty="0" err="1">
                <a:solidFill>
                  <a:schemeClr val="tx1">
                    <a:lumMod val="95000"/>
                    <a:lumOff val="5000"/>
                  </a:schemeClr>
                </a:solidFill>
                <a:latin typeface="Times New Roman" pitchFamily="18" charset="0"/>
                <a:cs typeface="Times New Roman" pitchFamily="18" charset="0"/>
              </a:rPr>
              <a:t>khí</a:t>
            </a:r>
            <a:r>
              <a:rPr lang="en-US" sz="2400" b="1" dirty="0">
                <a:solidFill>
                  <a:schemeClr val="tx1">
                    <a:lumMod val="95000"/>
                    <a:lumOff val="5000"/>
                  </a:schemeClr>
                </a:solidFill>
                <a:latin typeface="Times New Roman" pitchFamily="18" charset="0"/>
                <a:cs typeface="Times New Roman" pitchFamily="18" charset="0"/>
              </a:rPr>
              <a:t> </a:t>
            </a:r>
            <a:r>
              <a:rPr lang="en-US" sz="2400" b="1" dirty="0" err="1">
                <a:solidFill>
                  <a:schemeClr val="tx1">
                    <a:lumMod val="95000"/>
                    <a:lumOff val="5000"/>
                  </a:schemeClr>
                </a:solidFill>
                <a:latin typeface="Times New Roman" pitchFamily="18" charset="0"/>
                <a:cs typeface="Times New Roman" pitchFamily="18" charset="0"/>
              </a:rPr>
              <a:t>và</a:t>
            </a:r>
            <a:r>
              <a:rPr lang="en-US" sz="2400" b="1" dirty="0">
                <a:solidFill>
                  <a:schemeClr val="tx1">
                    <a:lumMod val="95000"/>
                    <a:lumOff val="5000"/>
                  </a:schemeClr>
                </a:solidFill>
                <a:latin typeface="Times New Roman" pitchFamily="18" charset="0"/>
                <a:cs typeface="Times New Roman" pitchFamily="18" charset="0"/>
              </a:rPr>
              <a:t> </a:t>
            </a:r>
            <a:r>
              <a:rPr lang="en-US" sz="2400" b="1" dirty="0" err="1">
                <a:solidFill>
                  <a:schemeClr val="tx1">
                    <a:lumMod val="95000"/>
                    <a:lumOff val="5000"/>
                  </a:schemeClr>
                </a:solidFill>
                <a:latin typeface="Times New Roman" pitchFamily="18" charset="0"/>
                <a:cs typeface="Times New Roman" pitchFamily="18" charset="0"/>
              </a:rPr>
              <a:t>phương</a:t>
            </a:r>
            <a:r>
              <a:rPr lang="en-US" sz="2400" b="1" dirty="0">
                <a:solidFill>
                  <a:schemeClr val="tx1">
                    <a:lumMod val="95000"/>
                    <a:lumOff val="5000"/>
                  </a:schemeClr>
                </a:solidFill>
                <a:latin typeface="Times New Roman" pitchFamily="18" charset="0"/>
                <a:cs typeface="Times New Roman" pitchFamily="18" charset="0"/>
              </a:rPr>
              <a:t> </a:t>
            </a:r>
            <a:r>
              <a:rPr lang="en-US" sz="2400" b="1" dirty="0" err="1">
                <a:solidFill>
                  <a:schemeClr val="tx1">
                    <a:lumMod val="95000"/>
                    <a:lumOff val="5000"/>
                  </a:schemeClr>
                </a:solidFill>
                <a:latin typeface="Times New Roman" pitchFamily="18" charset="0"/>
                <a:cs typeface="Times New Roman" pitchFamily="18" charset="0"/>
              </a:rPr>
              <a:t>tiện</a:t>
            </a:r>
            <a:r>
              <a:rPr lang="en-US" sz="2400" b="1" dirty="0">
                <a:solidFill>
                  <a:schemeClr val="tx1">
                    <a:lumMod val="95000"/>
                    <a:lumOff val="5000"/>
                  </a:schemeClr>
                </a:solidFill>
                <a:latin typeface="Times New Roman" pitchFamily="18" charset="0"/>
                <a:cs typeface="Times New Roman" pitchFamily="18" charset="0"/>
              </a:rPr>
              <a:t> </a:t>
            </a:r>
            <a:r>
              <a:rPr lang="en-US" sz="2400" b="1" dirty="0" err="1">
                <a:solidFill>
                  <a:schemeClr val="tx1">
                    <a:lumMod val="95000"/>
                    <a:lumOff val="5000"/>
                  </a:schemeClr>
                </a:solidFill>
                <a:latin typeface="Times New Roman" pitchFamily="18" charset="0"/>
                <a:cs typeface="Times New Roman" pitchFamily="18" charset="0"/>
              </a:rPr>
              <a:t>của</a:t>
            </a:r>
            <a:r>
              <a:rPr lang="en-US" sz="2400" b="1" dirty="0">
                <a:solidFill>
                  <a:schemeClr val="tx1">
                    <a:lumMod val="95000"/>
                    <a:lumOff val="5000"/>
                  </a:schemeClr>
                </a:solidFill>
                <a:latin typeface="Times New Roman" pitchFamily="18" charset="0"/>
                <a:cs typeface="Times New Roman" pitchFamily="18" charset="0"/>
              </a:rPr>
              <a:t> </a:t>
            </a:r>
            <a:r>
              <a:rPr lang="en-US" sz="2400" b="1" dirty="0" err="1">
                <a:solidFill>
                  <a:schemeClr val="tx1">
                    <a:lumMod val="95000"/>
                    <a:lumOff val="5000"/>
                  </a:schemeClr>
                </a:solidFill>
                <a:latin typeface="Times New Roman" pitchFamily="18" charset="0"/>
                <a:cs typeface="Times New Roman" pitchFamily="18" charset="0"/>
              </a:rPr>
              <a:t>quân</a:t>
            </a:r>
            <a:r>
              <a:rPr lang="en-US" sz="2400" b="1" dirty="0">
                <a:solidFill>
                  <a:schemeClr val="tx1">
                    <a:lumMod val="95000"/>
                    <a:lumOff val="5000"/>
                  </a:schemeClr>
                </a:solidFill>
                <a:latin typeface="Times New Roman" pitchFamily="18" charset="0"/>
                <a:cs typeface="Times New Roman" pitchFamily="18" charset="0"/>
              </a:rPr>
              <a:t> </a:t>
            </a:r>
            <a:r>
              <a:rPr lang="en-US" sz="2400" b="1" dirty="0" err="1">
                <a:solidFill>
                  <a:schemeClr val="tx1">
                    <a:lumMod val="95000"/>
                    <a:lumOff val="5000"/>
                  </a:schemeClr>
                </a:solidFill>
                <a:latin typeface="Times New Roman" pitchFamily="18" charset="0"/>
                <a:cs typeface="Times New Roman" pitchFamily="18" charset="0"/>
              </a:rPr>
              <a:t>đội</a:t>
            </a:r>
            <a:r>
              <a:rPr lang="en-US" sz="2400" b="1" dirty="0">
                <a:solidFill>
                  <a:schemeClr val="tx1">
                    <a:lumMod val="95000"/>
                    <a:lumOff val="5000"/>
                  </a:schemeClr>
                </a:solidFill>
                <a:latin typeface="Times New Roman" pitchFamily="18" charset="0"/>
                <a:cs typeface="Times New Roman" pitchFamily="18" charset="0"/>
              </a:rPr>
              <a:t> </a:t>
            </a:r>
            <a:r>
              <a:rPr lang="en-US" sz="2400" b="1" dirty="0" err="1">
                <a:solidFill>
                  <a:schemeClr val="tx1">
                    <a:lumMod val="95000"/>
                    <a:lumOff val="5000"/>
                  </a:schemeClr>
                </a:solidFill>
                <a:latin typeface="Times New Roman" pitchFamily="18" charset="0"/>
                <a:cs typeface="Times New Roman" pitchFamily="18" charset="0"/>
              </a:rPr>
              <a:t>gồm</a:t>
            </a:r>
            <a:r>
              <a:rPr lang="en-US" sz="2400" b="1" dirty="0">
                <a:solidFill>
                  <a:schemeClr val="tx1">
                    <a:lumMod val="95000"/>
                    <a:lumOff val="5000"/>
                  </a:schemeClr>
                </a:solidFill>
                <a:latin typeface="Times New Roman" pitchFamily="18" charset="0"/>
                <a:cs typeface="Times New Roman" pitchFamily="18" charset="0"/>
              </a:rPr>
              <a:t> </a:t>
            </a:r>
            <a:r>
              <a:rPr lang="en-US" sz="2400" b="1" dirty="0" err="1">
                <a:solidFill>
                  <a:schemeClr val="tx1">
                    <a:lumMod val="95000"/>
                    <a:lumOff val="5000"/>
                  </a:schemeClr>
                </a:solidFill>
                <a:latin typeface="Times New Roman" pitchFamily="18" charset="0"/>
                <a:cs typeface="Times New Roman" pitchFamily="18" charset="0"/>
              </a:rPr>
              <a:t>có</a:t>
            </a:r>
            <a:r>
              <a:rPr lang="en-US" sz="2400" b="1" dirty="0">
                <a:solidFill>
                  <a:schemeClr val="tx1">
                    <a:lumMod val="95000"/>
                    <a:lumOff val="5000"/>
                  </a:schemeClr>
                </a:solidFill>
                <a:latin typeface="Times New Roman" pitchFamily="18" charset="0"/>
                <a:cs typeface="Times New Roman" pitchFamily="18" charset="0"/>
              </a:rPr>
              <a:t> </a:t>
            </a:r>
            <a:r>
              <a:rPr lang="en-US" sz="2400" b="1" dirty="0" err="1">
                <a:solidFill>
                  <a:schemeClr val="tx1">
                    <a:lumMod val="95000"/>
                    <a:lumOff val="5000"/>
                  </a:schemeClr>
                </a:solidFill>
                <a:latin typeface="Times New Roman" pitchFamily="18" charset="0"/>
                <a:cs typeface="Times New Roman" pitchFamily="18" charset="0"/>
              </a:rPr>
              <a:t>súng</a:t>
            </a:r>
            <a:r>
              <a:rPr lang="en-US" sz="2400" b="1" dirty="0">
                <a:solidFill>
                  <a:schemeClr val="tx1">
                    <a:lumMod val="95000"/>
                    <a:lumOff val="5000"/>
                  </a:schemeClr>
                </a:solidFill>
                <a:latin typeface="Times New Roman" pitchFamily="18" charset="0"/>
                <a:cs typeface="Times New Roman" pitchFamily="18" charset="0"/>
              </a:rPr>
              <a:t>, </a:t>
            </a:r>
            <a:r>
              <a:rPr lang="en-US" sz="2400" b="1" dirty="0" err="1">
                <a:solidFill>
                  <a:schemeClr val="tx1">
                    <a:lumMod val="95000"/>
                    <a:lumOff val="5000"/>
                  </a:schemeClr>
                </a:solidFill>
                <a:latin typeface="Times New Roman" pitchFamily="18" charset="0"/>
                <a:cs typeface="Times New Roman" pitchFamily="18" charset="0"/>
              </a:rPr>
              <a:t>xe</a:t>
            </a:r>
            <a:r>
              <a:rPr lang="en-US" sz="2400" b="1" dirty="0">
                <a:solidFill>
                  <a:schemeClr val="tx1">
                    <a:lumMod val="95000"/>
                    <a:lumOff val="5000"/>
                  </a:schemeClr>
                </a:solidFill>
                <a:latin typeface="Times New Roman" pitchFamily="18" charset="0"/>
                <a:cs typeface="Times New Roman" pitchFamily="18" charset="0"/>
              </a:rPr>
              <a:t>, </a:t>
            </a:r>
            <a:r>
              <a:rPr lang="en-US" sz="2400" b="1" dirty="0" err="1">
                <a:solidFill>
                  <a:schemeClr val="tx1">
                    <a:lumMod val="95000"/>
                    <a:lumOff val="5000"/>
                  </a:schemeClr>
                </a:solidFill>
                <a:latin typeface="Times New Roman" pitchFamily="18" charset="0"/>
                <a:cs typeface="Times New Roman" pitchFamily="18" charset="0"/>
              </a:rPr>
              <a:t>pháo</a:t>
            </a:r>
            <a:r>
              <a:rPr lang="en-US" sz="2400" b="1" dirty="0">
                <a:solidFill>
                  <a:schemeClr val="tx1">
                    <a:lumMod val="95000"/>
                    <a:lumOff val="5000"/>
                  </a:schemeClr>
                </a:solidFill>
                <a:latin typeface="Times New Roman" pitchFamily="18" charset="0"/>
                <a:cs typeface="Times New Roman" pitchFamily="18" charset="0"/>
              </a:rPr>
              <a:t> </a:t>
            </a:r>
            <a:r>
              <a:rPr lang="en-US" sz="2400" b="1" dirty="0" err="1">
                <a:solidFill>
                  <a:schemeClr val="tx1">
                    <a:lumMod val="95000"/>
                    <a:lumOff val="5000"/>
                  </a:schemeClr>
                </a:solidFill>
                <a:latin typeface="Times New Roman" pitchFamily="18" charset="0"/>
                <a:cs typeface="Times New Roman" pitchFamily="18" charset="0"/>
              </a:rPr>
              <a:t>tàu</a:t>
            </a:r>
            <a:r>
              <a:rPr lang="en-US" sz="2400" b="1" dirty="0">
                <a:solidFill>
                  <a:schemeClr val="tx1">
                    <a:lumMod val="95000"/>
                    <a:lumOff val="5000"/>
                  </a:schemeClr>
                </a:solidFill>
                <a:latin typeface="Times New Roman" pitchFamily="18" charset="0"/>
                <a:cs typeface="Times New Roman" pitchFamily="18" charset="0"/>
              </a:rPr>
              <a:t> </a:t>
            </a:r>
            <a:r>
              <a:rPr lang="en-US" sz="2400" b="1" dirty="0" err="1">
                <a:solidFill>
                  <a:schemeClr val="tx1">
                    <a:lumMod val="95000"/>
                    <a:lumOff val="5000"/>
                  </a:schemeClr>
                </a:solidFill>
                <a:latin typeface="Times New Roman" pitchFamily="18" charset="0"/>
                <a:cs typeface="Times New Roman" pitchFamily="18" charset="0"/>
              </a:rPr>
              <a:t>chiến</a:t>
            </a:r>
            <a:r>
              <a:rPr lang="en-US" sz="2400" b="1" dirty="0">
                <a:solidFill>
                  <a:schemeClr val="tx1">
                    <a:lumMod val="95000"/>
                    <a:lumOff val="5000"/>
                  </a:schemeClr>
                </a:solidFill>
                <a:latin typeface="Times New Roman" pitchFamily="18" charset="0"/>
                <a:cs typeface="Times New Roman" pitchFamily="18" charset="0"/>
              </a:rPr>
              <a:t>, may bay….  </a:t>
            </a:r>
          </a:p>
          <a:p>
            <a:pPr>
              <a:defRPr/>
            </a:pPr>
            <a:r>
              <a:rPr lang="en-US" sz="2400" b="1" dirty="0">
                <a:solidFill>
                  <a:schemeClr val="tx1">
                    <a:lumMod val="95000"/>
                    <a:lumOff val="5000"/>
                  </a:schemeClr>
                </a:solidFill>
                <a:latin typeface="Times New Roman" pitchFamily="18" charset="0"/>
                <a:cs typeface="Times New Roman" pitchFamily="18" charset="0"/>
              </a:rPr>
              <a:t>+</a:t>
            </a:r>
            <a:r>
              <a:rPr lang="en-US" sz="2400" b="1" dirty="0" err="1">
                <a:solidFill>
                  <a:schemeClr val="tx1">
                    <a:lumMod val="95000"/>
                    <a:lumOff val="5000"/>
                  </a:schemeClr>
                </a:solidFill>
                <a:latin typeface="Times New Roman" pitchFamily="18" charset="0"/>
                <a:cs typeface="Times New Roman" pitchFamily="18" charset="0"/>
              </a:rPr>
              <a:t>Trang</a:t>
            </a:r>
            <a:r>
              <a:rPr lang="en-US" sz="2400" b="1" dirty="0">
                <a:solidFill>
                  <a:schemeClr val="tx1">
                    <a:lumMod val="95000"/>
                    <a:lumOff val="5000"/>
                  </a:schemeClr>
                </a:solidFill>
                <a:latin typeface="Times New Roman" pitchFamily="18" charset="0"/>
                <a:cs typeface="Times New Roman" pitchFamily="18" charset="0"/>
              </a:rPr>
              <a:t> </a:t>
            </a:r>
            <a:r>
              <a:rPr lang="en-US" sz="2400" b="1" dirty="0" err="1">
                <a:solidFill>
                  <a:schemeClr val="tx1">
                    <a:lumMod val="95000"/>
                    <a:lumOff val="5000"/>
                  </a:schemeClr>
                </a:solidFill>
                <a:latin typeface="Times New Roman" pitchFamily="18" charset="0"/>
                <a:cs typeface="Times New Roman" pitchFamily="18" charset="0"/>
              </a:rPr>
              <a:t>phục</a:t>
            </a:r>
            <a:r>
              <a:rPr lang="en-US" sz="2400" b="1" dirty="0">
                <a:solidFill>
                  <a:schemeClr val="tx1">
                    <a:lumMod val="95000"/>
                    <a:lumOff val="5000"/>
                  </a:schemeClr>
                </a:solidFill>
                <a:latin typeface="Times New Roman" pitchFamily="18" charset="0"/>
                <a:cs typeface="Times New Roman" pitchFamily="18" charset="0"/>
              </a:rPr>
              <a:t>( </a:t>
            </a:r>
            <a:r>
              <a:rPr lang="en-US" sz="2400" b="1" dirty="0" err="1">
                <a:solidFill>
                  <a:schemeClr val="tx1">
                    <a:lumMod val="95000"/>
                    <a:lumOff val="5000"/>
                  </a:schemeClr>
                </a:solidFill>
                <a:latin typeface="Times New Roman" pitchFamily="18" charset="0"/>
                <a:cs typeface="Times New Roman" pitchFamily="18" charset="0"/>
              </a:rPr>
              <a:t>Mũ</a:t>
            </a:r>
            <a:r>
              <a:rPr lang="en-US" sz="2400" b="1" dirty="0">
                <a:solidFill>
                  <a:schemeClr val="tx1">
                    <a:lumMod val="95000"/>
                    <a:lumOff val="5000"/>
                  </a:schemeClr>
                </a:solidFill>
                <a:latin typeface="Times New Roman" pitchFamily="18" charset="0"/>
                <a:cs typeface="Times New Roman" pitchFamily="18" charset="0"/>
              </a:rPr>
              <a:t>, </a:t>
            </a:r>
            <a:r>
              <a:rPr lang="en-US" sz="2400" b="1" dirty="0" err="1">
                <a:solidFill>
                  <a:schemeClr val="tx1">
                    <a:lumMod val="95000"/>
                    <a:lumOff val="5000"/>
                  </a:schemeClr>
                </a:solidFill>
                <a:latin typeface="Times New Roman" pitchFamily="18" charset="0"/>
                <a:cs typeface="Times New Roman" pitchFamily="18" charset="0"/>
              </a:rPr>
              <a:t>quần</a:t>
            </a:r>
            <a:r>
              <a:rPr lang="en-US" sz="2400" b="1" dirty="0">
                <a:solidFill>
                  <a:schemeClr val="tx1">
                    <a:lumMod val="95000"/>
                    <a:lumOff val="5000"/>
                  </a:schemeClr>
                </a:solidFill>
                <a:latin typeface="Times New Roman" pitchFamily="18" charset="0"/>
                <a:cs typeface="Times New Roman" pitchFamily="18" charset="0"/>
              </a:rPr>
              <a:t>, </a:t>
            </a:r>
            <a:r>
              <a:rPr lang="en-US" sz="2400" b="1" dirty="0" err="1">
                <a:solidFill>
                  <a:schemeClr val="tx1">
                    <a:lumMod val="95000"/>
                    <a:lumOff val="5000"/>
                  </a:schemeClr>
                </a:solidFill>
                <a:latin typeface="Times New Roman" pitchFamily="18" charset="0"/>
                <a:cs typeface="Times New Roman" pitchFamily="18" charset="0"/>
              </a:rPr>
              <a:t>áo</a:t>
            </a:r>
            <a:r>
              <a:rPr lang="en-US" sz="2400" b="1" dirty="0">
                <a:solidFill>
                  <a:schemeClr val="tx1">
                    <a:lumMod val="95000"/>
                    <a:lumOff val="5000"/>
                  </a:schemeClr>
                </a:solidFill>
                <a:latin typeface="Times New Roman" pitchFamily="18" charset="0"/>
                <a:cs typeface="Times New Roman" pitchFamily="18" charset="0"/>
              </a:rPr>
              <a:t>) </a:t>
            </a:r>
            <a:r>
              <a:rPr lang="en-US" sz="2400" b="1" dirty="0" err="1">
                <a:solidFill>
                  <a:schemeClr val="tx1">
                    <a:lumMod val="95000"/>
                    <a:lumOff val="5000"/>
                  </a:schemeClr>
                </a:solidFill>
                <a:latin typeface="Times New Roman" pitchFamily="18" charset="0"/>
                <a:cs typeface="Times New Roman" pitchFamily="18" charset="0"/>
              </a:rPr>
              <a:t>của</a:t>
            </a:r>
            <a:r>
              <a:rPr lang="en-US" sz="2400" b="1" dirty="0">
                <a:solidFill>
                  <a:schemeClr val="tx1">
                    <a:lumMod val="95000"/>
                    <a:lumOff val="5000"/>
                  </a:schemeClr>
                </a:solidFill>
                <a:latin typeface="Times New Roman" pitchFamily="18" charset="0"/>
                <a:cs typeface="Times New Roman" pitchFamily="18" charset="0"/>
              </a:rPr>
              <a:t> </a:t>
            </a:r>
            <a:r>
              <a:rPr lang="en-US" sz="2400" b="1" dirty="0" err="1">
                <a:solidFill>
                  <a:schemeClr val="tx1">
                    <a:lumMod val="95000"/>
                    <a:lumOff val="5000"/>
                  </a:schemeClr>
                </a:solidFill>
                <a:latin typeface="Times New Roman" pitchFamily="18" charset="0"/>
                <a:cs typeface="Times New Roman" pitchFamily="18" charset="0"/>
              </a:rPr>
              <a:t>quân</a:t>
            </a:r>
            <a:r>
              <a:rPr lang="en-US" sz="2400" b="1" dirty="0">
                <a:solidFill>
                  <a:schemeClr val="tx1">
                    <a:lumMod val="95000"/>
                    <a:lumOff val="5000"/>
                  </a:schemeClr>
                </a:solidFill>
                <a:latin typeface="Times New Roman" pitchFamily="18" charset="0"/>
                <a:cs typeface="Times New Roman" pitchFamily="18" charset="0"/>
              </a:rPr>
              <a:t> </a:t>
            </a:r>
            <a:r>
              <a:rPr lang="en-US" sz="2400" b="1" dirty="0" err="1">
                <a:solidFill>
                  <a:schemeClr val="tx1">
                    <a:lumMod val="95000"/>
                    <a:lumOff val="5000"/>
                  </a:schemeClr>
                </a:solidFill>
                <a:latin typeface="Times New Roman" pitchFamily="18" charset="0"/>
                <a:cs typeface="Times New Roman" pitchFamily="18" charset="0"/>
              </a:rPr>
              <a:t>chủng</a:t>
            </a:r>
            <a:r>
              <a:rPr lang="en-US" sz="2400" b="1" dirty="0">
                <a:solidFill>
                  <a:schemeClr val="tx1">
                    <a:lumMod val="95000"/>
                    <a:lumOff val="5000"/>
                  </a:schemeClr>
                </a:solidFill>
                <a:latin typeface="Times New Roman" pitchFamily="18" charset="0"/>
                <a:cs typeface="Times New Roman" pitchFamily="18" charset="0"/>
              </a:rPr>
              <a:t> </a:t>
            </a:r>
            <a:r>
              <a:rPr lang="en-US" sz="2400" b="1" dirty="0" err="1">
                <a:solidFill>
                  <a:schemeClr val="tx1">
                    <a:lumMod val="95000"/>
                    <a:lumOff val="5000"/>
                  </a:schemeClr>
                </a:solidFill>
                <a:latin typeface="Times New Roman" pitchFamily="18" charset="0"/>
                <a:cs typeface="Times New Roman" pitchFamily="18" charset="0"/>
              </a:rPr>
              <a:t>khác</a:t>
            </a:r>
            <a:r>
              <a:rPr lang="en-US" sz="2400" b="1" dirty="0">
                <a:solidFill>
                  <a:schemeClr val="tx1">
                    <a:lumMod val="95000"/>
                    <a:lumOff val="5000"/>
                  </a:schemeClr>
                </a:solidFill>
                <a:latin typeface="Times New Roman" pitchFamily="18" charset="0"/>
                <a:cs typeface="Times New Roman" pitchFamily="18" charset="0"/>
              </a:rPr>
              <a:t> </a:t>
            </a:r>
            <a:r>
              <a:rPr lang="en-US" sz="2400" b="1" dirty="0" err="1">
                <a:solidFill>
                  <a:schemeClr val="tx1">
                    <a:lumMod val="95000"/>
                    <a:lumOff val="5000"/>
                  </a:schemeClr>
                </a:solidFill>
                <a:latin typeface="Times New Roman" pitchFamily="18" charset="0"/>
                <a:cs typeface="Times New Roman" pitchFamily="18" charset="0"/>
              </a:rPr>
              <a:t>nhau</a:t>
            </a:r>
            <a:r>
              <a:rPr lang="en-US" sz="2400" b="1" dirty="0">
                <a:solidFill>
                  <a:schemeClr val="tx1">
                    <a:lumMod val="95000"/>
                    <a:lumOff val="5000"/>
                  </a:schemeClr>
                </a:solidFill>
                <a:latin typeface="Times New Roman" pitchFamily="18" charset="0"/>
                <a:cs typeface="Times New Roman"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3798"/>
                                        </p:tgtEl>
                                        <p:attrNameLst>
                                          <p:attrName>style.visibility</p:attrName>
                                        </p:attrNameLst>
                                      </p:cBhvr>
                                      <p:to>
                                        <p:strVal val="visible"/>
                                      </p:to>
                                    </p:set>
                                    <p:anim calcmode="lin" valueType="num">
                                      <p:cBhvr additive="base">
                                        <p:cTn id="7" dur="1000" fill="hold"/>
                                        <p:tgtEl>
                                          <p:spTgt spid="33798"/>
                                        </p:tgtEl>
                                        <p:attrNameLst>
                                          <p:attrName>ppt_x</p:attrName>
                                        </p:attrNameLst>
                                      </p:cBhvr>
                                      <p:tavLst>
                                        <p:tav tm="0">
                                          <p:val>
                                            <p:strVal val="1+#ppt_w/2"/>
                                          </p:val>
                                        </p:tav>
                                        <p:tav tm="100000">
                                          <p:val>
                                            <p:strVal val="#ppt_x"/>
                                          </p:val>
                                        </p:tav>
                                      </p:tavLst>
                                    </p:anim>
                                    <p:anim calcmode="lin" valueType="num">
                                      <p:cBhvr additive="base">
                                        <p:cTn id="8" dur="1000" fill="hold"/>
                                        <p:tgtEl>
                                          <p:spTgt spid="3379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4" presetClass="entr" presetSubtype="16" fill="hold" nodeType="afterEffect">
                                  <p:stCondLst>
                                    <p:cond delay="0"/>
                                  </p:stCondLst>
                                  <p:childTnLst>
                                    <p:set>
                                      <p:cBhvr>
                                        <p:cTn id="11" dur="1" fill="hold">
                                          <p:stCondLst>
                                            <p:cond delay="0"/>
                                          </p:stCondLst>
                                        </p:cTn>
                                        <p:tgtEl>
                                          <p:spTgt spid="33796"/>
                                        </p:tgtEl>
                                        <p:attrNameLst>
                                          <p:attrName>style.visibility</p:attrName>
                                        </p:attrNameLst>
                                      </p:cBhvr>
                                      <p:to>
                                        <p:strVal val="visible"/>
                                      </p:to>
                                    </p:set>
                                    <p:animEffect transition="in" filter="box(in)">
                                      <p:cBhvr>
                                        <p:cTn id="12" dur="500"/>
                                        <p:tgtEl>
                                          <p:spTgt spid="33796"/>
                                        </p:tgtEl>
                                      </p:cBhvr>
                                    </p:animEffect>
                                  </p:childTnLst>
                                </p:cTn>
                              </p:par>
                            </p:childTnLst>
                          </p:cTn>
                        </p:par>
                        <p:par>
                          <p:cTn id="13" fill="hold" nodeType="afterGroup">
                            <p:stCondLst>
                              <p:cond delay="1500"/>
                            </p:stCondLst>
                            <p:childTnLst>
                              <p:par>
                                <p:cTn id="14" presetID="5" presetClass="entr" presetSubtype="10" fill="hold" nodeType="afterEffect">
                                  <p:stCondLst>
                                    <p:cond delay="0"/>
                                  </p:stCondLst>
                                  <p:childTnLst>
                                    <p:set>
                                      <p:cBhvr>
                                        <p:cTn id="15" dur="1" fill="hold">
                                          <p:stCondLst>
                                            <p:cond delay="0"/>
                                          </p:stCondLst>
                                        </p:cTn>
                                        <p:tgtEl>
                                          <p:spTgt spid="33794"/>
                                        </p:tgtEl>
                                        <p:attrNameLst>
                                          <p:attrName>style.visibility</p:attrName>
                                        </p:attrNameLst>
                                      </p:cBhvr>
                                      <p:to>
                                        <p:strVal val="visible"/>
                                      </p:to>
                                    </p:set>
                                    <p:animEffect transition="in" filter="checkerboard(across)">
                                      <p:cBhvr>
                                        <p:cTn id="16" dur="500"/>
                                        <p:tgtEl>
                                          <p:spTgt spid="33794"/>
                                        </p:tgtEl>
                                      </p:cBhvr>
                                    </p:animEffect>
                                  </p:childTnLst>
                                </p:cTn>
                              </p:par>
                            </p:childTnLst>
                          </p:cTn>
                        </p:par>
                        <p:par>
                          <p:cTn id="17" fill="hold" nodeType="afterGroup">
                            <p:stCondLst>
                              <p:cond delay="2000"/>
                            </p:stCondLst>
                            <p:childTnLst>
                              <p:par>
                                <p:cTn id="18" presetID="5" presetClass="entr" presetSubtype="10" fill="hold" nodeType="afterEffect">
                                  <p:stCondLst>
                                    <p:cond delay="0"/>
                                  </p:stCondLst>
                                  <p:childTnLst>
                                    <p:set>
                                      <p:cBhvr>
                                        <p:cTn id="19" dur="1" fill="hold">
                                          <p:stCondLst>
                                            <p:cond delay="0"/>
                                          </p:stCondLst>
                                        </p:cTn>
                                        <p:tgtEl>
                                          <p:spTgt spid="33795"/>
                                        </p:tgtEl>
                                        <p:attrNameLst>
                                          <p:attrName>style.visibility</p:attrName>
                                        </p:attrNameLst>
                                      </p:cBhvr>
                                      <p:to>
                                        <p:strVal val="visible"/>
                                      </p:to>
                                    </p:set>
                                    <p:animEffect transition="in" filter="checkerboard(across)">
                                      <p:cBhvr>
                                        <p:cTn id="20" dur="500"/>
                                        <p:tgtEl>
                                          <p:spTgt spid="33795"/>
                                        </p:tgtEl>
                                      </p:cBhvr>
                                    </p:animEffect>
                                  </p:childTnLst>
                                </p:cTn>
                              </p:par>
                            </p:childTnLst>
                          </p:cTn>
                        </p:par>
                        <p:par>
                          <p:cTn id="21" fill="hold" nodeType="afterGroup">
                            <p:stCondLst>
                              <p:cond delay="2500"/>
                            </p:stCondLst>
                            <p:childTnLst>
                              <p:par>
                                <p:cTn id="22" presetID="4" presetClass="entr" presetSubtype="16" fill="hold" nodeType="afterEffect">
                                  <p:stCondLst>
                                    <p:cond delay="0"/>
                                  </p:stCondLst>
                                  <p:childTnLst>
                                    <p:set>
                                      <p:cBhvr>
                                        <p:cTn id="23" dur="1" fill="hold">
                                          <p:stCondLst>
                                            <p:cond delay="0"/>
                                          </p:stCondLst>
                                        </p:cTn>
                                        <p:tgtEl>
                                          <p:spTgt spid="33797"/>
                                        </p:tgtEl>
                                        <p:attrNameLst>
                                          <p:attrName>style.visibility</p:attrName>
                                        </p:attrNameLst>
                                      </p:cBhvr>
                                      <p:to>
                                        <p:strVal val="visible"/>
                                      </p:to>
                                    </p:set>
                                    <p:animEffect transition="in" filter="box(in)">
                                      <p:cBhvr>
                                        <p:cTn id="24" dur="500"/>
                                        <p:tgtEl>
                                          <p:spTgt spid="3379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 presetClass="entr" presetSubtype="10" fill="hold" nodeType="clickEffect">
                                  <p:stCondLst>
                                    <p:cond delay="0"/>
                                  </p:stCondLst>
                                  <p:childTnLst>
                                    <p:set>
                                      <p:cBhvr>
                                        <p:cTn id="28" dur="1" fill="hold">
                                          <p:stCondLst>
                                            <p:cond delay="0"/>
                                          </p:stCondLst>
                                        </p:cTn>
                                        <p:tgtEl>
                                          <p:spTgt spid="33799"/>
                                        </p:tgtEl>
                                        <p:attrNameLst>
                                          <p:attrName>style.visibility</p:attrName>
                                        </p:attrNameLst>
                                      </p:cBhvr>
                                      <p:to>
                                        <p:strVal val="visible"/>
                                      </p:to>
                                    </p:set>
                                    <p:animEffect transition="in" filter="checkerboard(across)">
                                      <p:cBhvr>
                                        <p:cTn id="29" dur="500"/>
                                        <p:tgtEl>
                                          <p:spTgt spid="33799"/>
                                        </p:tgtEl>
                                      </p:cBhvr>
                                    </p:animEffect>
                                  </p:childTnLst>
                                </p:cTn>
                              </p:par>
                            </p:childTnLst>
                          </p:cTn>
                        </p:par>
                        <p:par>
                          <p:cTn id="30" fill="hold" nodeType="afterGroup">
                            <p:stCondLst>
                              <p:cond delay="500"/>
                            </p:stCondLst>
                            <p:childTnLst>
                              <p:par>
                                <p:cTn id="31" presetID="5" presetClass="entr" presetSubtype="10" fill="hold" nodeType="afterEffect">
                                  <p:stCondLst>
                                    <p:cond delay="0"/>
                                  </p:stCondLst>
                                  <p:childTnLst>
                                    <p:set>
                                      <p:cBhvr>
                                        <p:cTn id="32" dur="1" fill="hold">
                                          <p:stCondLst>
                                            <p:cond delay="0"/>
                                          </p:stCondLst>
                                        </p:cTn>
                                        <p:tgtEl>
                                          <p:spTgt spid="33800"/>
                                        </p:tgtEl>
                                        <p:attrNameLst>
                                          <p:attrName>style.visibility</p:attrName>
                                        </p:attrNameLst>
                                      </p:cBhvr>
                                      <p:to>
                                        <p:strVal val="visible"/>
                                      </p:to>
                                    </p:set>
                                    <p:animEffect transition="in" filter="checkerboard(across)">
                                      <p:cBhvr>
                                        <p:cTn id="33" dur="500"/>
                                        <p:tgtEl>
                                          <p:spTgt spid="33800"/>
                                        </p:tgtEl>
                                      </p:cBhvr>
                                    </p:animEffect>
                                  </p:childTnLst>
                                </p:cTn>
                              </p:par>
                            </p:childTnLst>
                          </p:cTn>
                        </p:par>
                        <p:par>
                          <p:cTn id="34" fill="hold" nodeType="afterGroup">
                            <p:stCondLst>
                              <p:cond delay="1000"/>
                            </p:stCondLst>
                            <p:childTnLst>
                              <p:par>
                                <p:cTn id="35" presetID="5" presetClass="entr" presetSubtype="10" fill="hold" nodeType="afterEffect">
                                  <p:stCondLst>
                                    <p:cond delay="0"/>
                                  </p:stCondLst>
                                  <p:childTnLst>
                                    <p:set>
                                      <p:cBhvr>
                                        <p:cTn id="36" dur="1" fill="hold">
                                          <p:stCondLst>
                                            <p:cond delay="0"/>
                                          </p:stCondLst>
                                        </p:cTn>
                                        <p:tgtEl>
                                          <p:spTgt spid="33801"/>
                                        </p:tgtEl>
                                        <p:attrNameLst>
                                          <p:attrName>style.visibility</p:attrName>
                                        </p:attrNameLst>
                                      </p:cBhvr>
                                      <p:to>
                                        <p:strVal val="visible"/>
                                      </p:to>
                                    </p:set>
                                    <p:animEffect transition="in" filter="checkerboard(across)">
                                      <p:cBhvr>
                                        <p:cTn id="37" dur="500"/>
                                        <p:tgtEl>
                                          <p:spTgt spid="33801"/>
                                        </p:tgtEl>
                                      </p:cBhvr>
                                    </p:animEffect>
                                  </p:childTnLst>
                                </p:cTn>
                              </p:par>
                            </p:childTnLst>
                          </p:cTn>
                        </p:par>
                        <p:par>
                          <p:cTn id="38" fill="hold" nodeType="afterGroup">
                            <p:stCondLst>
                              <p:cond delay="1500"/>
                            </p:stCondLst>
                            <p:childTnLst>
                              <p:par>
                                <p:cTn id="39" presetID="5" presetClass="entr" presetSubtype="10" fill="hold" nodeType="afterEffect">
                                  <p:stCondLst>
                                    <p:cond delay="0"/>
                                  </p:stCondLst>
                                  <p:childTnLst>
                                    <p:set>
                                      <p:cBhvr>
                                        <p:cTn id="40" dur="1" fill="hold">
                                          <p:stCondLst>
                                            <p:cond delay="0"/>
                                          </p:stCondLst>
                                        </p:cTn>
                                        <p:tgtEl>
                                          <p:spTgt spid="33801"/>
                                        </p:tgtEl>
                                        <p:attrNameLst>
                                          <p:attrName>style.visibility</p:attrName>
                                        </p:attrNameLst>
                                      </p:cBhvr>
                                      <p:to>
                                        <p:strVal val="visible"/>
                                      </p:to>
                                    </p:set>
                                    <p:animEffect transition="in" filter="checkerboard(across)">
                                      <p:cBhvr>
                                        <p:cTn id="41" dur="500"/>
                                        <p:tgtEl>
                                          <p:spTgt spid="33801"/>
                                        </p:tgtEl>
                                      </p:cBhvr>
                                    </p:animEffect>
                                  </p:childTnLst>
                                </p:cTn>
                              </p:par>
                            </p:childTnLst>
                          </p:cTn>
                        </p:par>
                        <p:par>
                          <p:cTn id="42" fill="hold" nodeType="afterGroup">
                            <p:stCondLst>
                              <p:cond delay="2000"/>
                            </p:stCondLst>
                            <p:childTnLst>
                              <p:par>
                                <p:cTn id="43" presetID="5" presetClass="entr" presetSubtype="10" fill="hold" nodeType="afterEffect">
                                  <p:stCondLst>
                                    <p:cond delay="0"/>
                                  </p:stCondLst>
                                  <p:childTnLst>
                                    <p:set>
                                      <p:cBhvr>
                                        <p:cTn id="44" dur="1" fill="hold">
                                          <p:stCondLst>
                                            <p:cond delay="0"/>
                                          </p:stCondLst>
                                        </p:cTn>
                                        <p:tgtEl>
                                          <p:spTgt spid="33802"/>
                                        </p:tgtEl>
                                        <p:attrNameLst>
                                          <p:attrName>style.visibility</p:attrName>
                                        </p:attrNameLst>
                                      </p:cBhvr>
                                      <p:to>
                                        <p:strVal val="visible"/>
                                      </p:to>
                                    </p:set>
                                    <p:animEffect transition="in" filter="checkerboard(across)">
                                      <p:cBhvr>
                                        <p:cTn id="45" dur="500"/>
                                        <p:tgtEl>
                                          <p:spTgt spid="33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3930510</TotalTime>
  <Words>660</Words>
  <Application>Microsoft Office PowerPoint</Application>
  <PresentationFormat>On-screen Show (4:3)</PresentationFormat>
  <Paragraphs>90</Paragraphs>
  <Slides>21</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.VnAvant</vt:lpstr>
      <vt:lpstr>.VnHelvetInsH</vt:lpstr>
      <vt:lpstr>.VnTime</vt:lpstr>
      <vt:lpstr>Arial</vt:lpstr>
      <vt:lpstr>Calibri</vt:lpstr>
      <vt:lpstr>Times New Roman</vt:lpstr>
      <vt:lpstr>VNI-Times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User</cp:lastModifiedBy>
  <cp:revision>71</cp:revision>
  <dcterms:created xsi:type="dcterms:W3CDTF">2016-11-16T08:55:42Z</dcterms:created>
  <dcterms:modified xsi:type="dcterms:W3CDTF">2022-10-14T07:53:27Z</dcterms:modified>
</cp:coreProperties>
</file>